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6" r:id="rId1"/>
    <p:sldMasterId id="2147483717" r:id="rId2"/>
    <p:sldMasterId id="2147483718" r:id="rId3"/>
    <p:sldMasterId id="2147483719" r:id="rId4"/>
  </p:sldMasterIdLst>
  <p:notesMasterIdLst>
    <p:notesMasterId r:id="rId2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x="9144000" cy="6858000" type="screen4x3"/>
  <p:notesSz cx="6858000" cy="9144000"/>
  <p:embeddedFontLs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Constantia" panose="02030602050306030303" pitchFamily="18" charset="0"/>
      <p:regular r:id="rId37"/>
      <p:bold r:id="rId38"/>
      <p:italic r:id="rId39"/>
      <p:boldItalic r:id="rId40"/>
    </p:embeddedFont>
    <p:embeddedFont>
      <p:font typeface="Georgia" panose="02040502050405020303" pitchFamily="18" charset="0"/>
      <p:regular r:id="rId41"/>
      <p:bold r:id="rId42"/>
      <p:italic r:id="rId43"/>
      <p:boldItalic r:id="rId44"/>
    </p:embeddedFont>
    <p:embeddedFont>
      <p:font typeface="Times" panose="02020603050405020304" pitchFamily="18"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13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pa.illinois.gov/topics/waste-management/permitted-facilities/compost-facilities/inde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58403fb7a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58403fb7a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t>JEN:</a:t>
            </a:r>
            <a:endParaRPr sz="1200" b="1"/>
          </a:p>
          <a:p>
            <a:pPr marL="0" marR="0" lvl="0" indent="0" algn="l" rtl="0">
              <a:spcBef>
                <a:spcPts val="0"/>
              </a:spcBef>
              <a:spcAft>
                <a:spcPts val="0"/>
              </a:spcAft>
              <a:buClr>
                <a:schemeClr val="dk1"/>
              </a:buClr>
              <a:buSzPts val="1100"/>
              <a:buFont typeface="Arial"/>
              <a:buNone/>
            </a:pPr>
            <a:r>
              <a:rPr lang="en-US" sz="1200"/>
              <a:t>I’ll start with an Illinois Update on hospitals Reducing Wasted Food and Composting.</a:t>
            </a:r>
            <a:endParaRPr sz="1200"/>
          </a:p>
          <a:p>
            <a:pPr marL="0" marR="0" lvl="0" indent="0" algn="l" rtl="0">
              <a:spcBef>
                <a:spcPts val="0"/>
              </a:spcBef>
              <a:spcAft>
                <a:spcPts val="0"/>
              </a:spcAft>
              <a:buSzPts val="1100"/>
              <a:buNone/>
            </a:pPr>
            <a:endParaRPr sz="1200"/>
          </a:p>
          <a:p>
            <a:pPr marL="0" marR="0" lvl="0" indent="0" algn="l" rtl="0">
              <a:spcBef>
                <a:spcPts val="0"/>
              </a:spcBef>
              <a:spcAft>
                <a:spcPts val="0"/>
              </a:spcAft>
              <a:buClr>
                <a:schemeClr val="dk1"/>
              </a:buClr>
              <a:buSzPts val="1100"/>
              <a:buFont typeface="Arial"/>
              <a:buNone/>
            </a:pPr>
            <a:r>
              <a:rPr lang="en-US" sz="1200"/>
              <a:t>Then we’ll hear from Rush Oak Park Hospital on their Food Scrap Composting to Food Donation program, followed by </a:t>
            </a:r>
            <a:r>
              <a:rPr lang="en-US" sz="1200">
                <a:solidFill>
                  <a:schemeClr val="dk1"/>
                </a:solidFill>
              </a:rPr>
              <a:t>Rush University Medical Center sharing how one program can encourage another and talk about</a:t>
            </a:r>
            <a:r>
              <a:rPr lang="en-US" sz="1200"/>
              <a:t> their Surplus Project, how they’re Reducing Wasted Food and Feeding People. And finally we’ll hear from one of our speakers that has re-joined us from our last institution webinar from the </a:t>
            </a:r>
            <a:r>
              <a:rPr lang="en-US" sz="1200">
                <a:solidFill>
                  <a:schemeClr val="dk1"/>
                </a:solidFill>
              </a:rPr>
              <a:t>University of Illinois at Chicago to talk about </a:t>
            </a:r>
            <a:r>
              <a:rPr lang="en-US" sz="1200"/>
              <a:t>the Path to Hospital Food Scrap Composting.</a:t>
            </a:r>
            <a:endParaRPr sz="1200"/>
          </a:p>
          <a:p>
            <a:pPr marL="0" marR="0" lvl="0" indent="0" algn="l" rtl="0">
              <a:spcBef>
                <a:spcPts val="0"/>
              </a:spcBef>
              <a:spcAft>
                <a:spcPts val="0"/>
              </a:spcAft>
              <a:buClr>
                <a:schemeClr val="dk1"/>
              </a:buClr>
              <a:buSzPts val="1100"/>
              <a:buFont typeface="Arial"/>
              <a:buNone/>
            </a:pPr>
            <a:endParaRPr sz="1200"/>
          </a:p>
          <a:p>
            <a:pPr marL="0" marR="0" lvl="0" indent="0" algn="l" rtl="0">
              <a:spcBef>
                <a:spcPts val="0"/>
              </a:spcBef>
              <a:spcAft>
                <a:spcPts val="0"/>
              </a:spcAft>
              <a:buClr>
                <a:srgbClr val="000000"/>
              </a:buClr>
              <a:buFont typeface="Arial"/>
              <a:buNone/>
            </a:pPr>
            <a:endParaRPr sz="1200" b="1"/>
          </a:p>
        </p:txBody>
      </p:sp>
      <p:sp>
        <p:nvSpPr>
          <p:cNvPr id="625" name="Google Shape;625;g58403fb7ac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4550c9abf9_0_7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4550c9abf9_0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Seasonal Residential Ride-Along With Yard Waste</a:t>
            </a:r>
            <a:br>
              <a:rPr lang="en-US"/>
            </a:br>
            <a:r>
              <a:rPr lang="en-US"/>
              <a:t>Bucket Exchange (supplement to seasonal ride-along)</a:t>
            </a:r>
            <a:br>
              <a:rPr lang="en-US"/>
            </a:br>
            <a:r>
              <a:rPr lang="en-US"/>
              <a:t>Residential Year Round Compost (3rd Bin)</a:t>
            </a:r>
            <a:br>
              <a:rPr lang="en-US"/>
            </a:br>
            <a:r>
              <a:rPr lang="en-US"/>
              <a:t>Municipal Drop-Off</a:t>
            </a:r>
            <a:br>
              <a:rPr lang="en-US"/>
            </a:br>
            <a:r>
              <a:rPr lang="en-US"/>
              <a:t>Drop-Off Events</a:t>
            </a:r>
            <a:br>
              <a:rPr lang="en-US"/>
            </a:br>
            <a:endParaRPr/>
          </a:p>
          <a:p>
            <a:pPr marL="0" lvl="0" indent="0" algn="l" rtl="0">
              <a:spcBef>
                <a:spcPts val="0"/>
              </a:spcBef>
              <a:spcAft>
                <a:spcPts val="0"/>
              </a:spcAft>
              <a:buClr>
                <a:schemeClr val="dk1"/>
              </a:buClr>
              <a:buFont typeface="Arial"/>
              <a:buNone/>
            </a:pPr>
            <a:r>
              <a:rPr lang="en-US"/>
              <a:t>The majority of Illinois municipal residential programs are what can be called seasonal ride-along programs. This means that food scraps ride along with yardwaste.</a:t>
            </a:r>
            <a:endParaRPr/>
          </a:p>
          <a:p>
            <a:pPr marL="0" lvl="0" indent="0" algn="l" rtl="0">
              <a:spcBef>
                <a:spcPts val="0"/>
              </a:spcBef>
              <a:spcAft>
                <a:spcPts val="0"/>
              </a:spcAft>
              <a:buClr>
                <a:schemeClr val="dk1"/>
              </a:buClr>
              <a:buFont typeface="Arial"/>
              <a:buNone/>
            </a:pPr>
            <a:r>
              <a:rPr lang="en-US" b="1"/>
              <a:t>Seasonal Residential Ride-Along With Yard Waste</a:t>
            </a:r>
            <a:br>
              <a:rPr lang="en-US" b="1"/>
            </a:br>
            <a:r>
              <a:rPr lang="en-US"/>
              <a:t>Description: This program allows residents to include compostable material in their existing yard waste container, which is picked up between April and November. </a:t>
            </a:r>
            <a:br>
              <a:rPr lang="en-US"/>
            </a:br>
            <a:r>
              <a:rPr lang="en-US"/>
              <a:t>Pros:  Residents add food scraps to their yard waste without having to add any bins; No route changes made for haulers </a:t>
            </a:r>
            <a:br>
              <a:rPr lang="en-US"/>
            </a:br>
            <a:r>
              <a:rPr lang="en-US"/>
              <a:t>Cons: Only seasonal; Increased contamination potential; If there is no financial incentive, more education will be needed for residents; </a:t>
            </a:r>
            <a:br>
              <a:rPr lang="en-US"/>
            </a:br>
            <a:r>
              <a:rPr lang="en-US"/>
              <a:t>Critters and smell</a:t>
            </a:r>
            <a:br>
              <a:rPr lang="en-US"/>
            </a:br>
            <a:r>
              <a:rPr lang="en-US"/>
              <a:t>Example: </a:t>
            </a:r>
            <a:br>
              <a:rPr lang="en-US"/>
            </a:br>
            <a:br>
              <a:rPr lang="en-US"/>
            </a:br>
            <a:r>
              <a:rPr lang="en-US"/>
              <a:t>Supplement to Ride Along for Winter Months</a:t>
            </a:r>
            <a:br>
              <a:rPr lang="en-US"/>
            </a:br>
            <a:r>
              <a:rPr lang="en-US"/>
              <a:t>Description: Businesses that provide door-to-door pickup of food scraps during the period it is not available with yard waste. These scraps are then taken to a commercial compost site. </a:t>
            </a:r>
            <a:br>
              <a:rPr lang="en-US"/>
            </a:br>
            <a:r>
              <a:rPr lang="en-US"/>
              <a:t>Pros: </a:t>
            </a:r>
            <a:br>
              <a:rPr lang="en-US"/>
            </a:br>
            <a:r>
              <a:rPr lang="en-US"/>
              <a:t>Easy for residents to participate </a:t>
            </a:r>
            <a:br>
              <a:rPr lang="en-US"/>
            </a:br>
            <a:r>
              <a:rPr lang="en-US"/>
              <a:t>Picked up weekly or biweekly </a:t>
            </a:r>
            <a:br>
              <a:rPr lang="en-US"/>
            </a:br>
            <a:r>
              <a:rPr lang="en-US"/>
              <a:t>Clean bucket is provided with each pick up </a:t>
            </a:r>
            <a:br>
              <a:rPr lang="en-US"/>
            </a:br>
            <a:r>
              <a:rPr lang="en-US"/>
              <a:t>Includes multi-unit buildings, restaurants and commercial businesses </a:t>
            </a:r>
            <a:br>
              <a:rPr lang="en-US"/>
            </a:br>
            <a:r>
              <a:rPr lang="en-US"/>
              <a:t>Cons: </a:t>
            </a:r>
            <a:br>
              <a:rPr lang="en-US"/>
            </a:br>
            <a:r>
              <a:rPr lang="en-US"/>
              <a:t>Increased contamination potential </a:t>
            </a:r>
            <a:br>
              <a:rPr lang="en-US"/>
            </a:br>
            <a:r>
              <a:rPr lang="en-US"/>
              <a:t>If there is no financial incentive, more education will be needed for residents </a:t>
            </a:r>
            <a:br>
              <a:rPr lang="en-US"/>
            </a:br>
            <a:r>
              <a:rPr lang="en-US"/>
              <a:t>Critters and smell</a:t>
            </a:r>
            <a:br>
              <a:rPr lang="en-US"/>
            </a:br>
            <a:r>
              <a:rPr lang="en-US"/>
              <a:t>Example: </a:t>
            </a:r>
            <a:br>
              <a:rPr lang="en-US"/>
            </a:br>
            <a:br>
              <a:rPr lang="en-US"/>
            </a:br>
            <a:r>
              <a:rPr lang="en-US"/>
              <a:t>Residential Year Round Compost (3rd Bin)</a:t>
            </a:r>
            <a:br>
              <a:rPr lang="en-US"/>
            </a:br>
            <a:r>
              <a:rPr lang="en-US"/>
              <a:t>Description: A curbside yard waste ride-along pick up is when landscape waste is collected with the city’s weekly collection program. Homeowner’s dispose of their yard waste in a clearly labeled bag or bucket each week similar to their recycled and landfill waste. Since organic materials are already being picked up by haulers, a seamless transition into adding food scraps to these bins can result in efficient and sustainable disposal of organic material.</a:t>
            </a:r>
            <a:br>
              <a:rPr lang="en-US"/>
            </a:br>
            <a:r>
              <a:rPr lang="en-US"/>
              <a:t>Pros: </a:t>
            </a:r>
            <a:br>
              <a:rPr lang="en-US"/>
            </a:br>
            <a:r>
              <a:rPr lang="en-US"/>
              <a:t>Easy for residents because they simply put their waste outside similar to their current system of disposal </a:t>
            </a:r>
            <a:br>
              <a:rPr lang="en-US"/>
            </a:br>
            <a:r>
              <a:rPr lang="en-US"/>
              <a:t>Reduce Landfill Pickup Frequency</a:t>
            </a:r>
            <a:br>
              <a:rPr lang="en-US"/>
            </a:br>
            <a:r>
              <a:rPr lang="en-US"/>
              <a:t>Raise awareness of trash/ more education </a:t>
            </a:r>
            <a:br>
              <a:rPr lang="en-US"/>
            </a:br>
            <a:r>
              <a:rPr lang="en-US"/>
              <a:t>Year-round pickup </a:t>
            </a:r>
            <a:br>
              <a:rPr lang="en-US"/>
            </a:br>
            <a:r>
              <a:rPr lang="en-US"/>
              <a:t>Cons: </a:t>
            </a:r>
            <a:br>
              <a:rPr lang="en-US"/>
            </a:br>
            <a:r>
              <a:rPr lang="en-US"/>
              <a:t>Increased contamination potential</a:t>
            </a:r>
            <a:br>
              <a:rPr lang="en-US"/>
            </a:br>
            <a:r>
              <a:rPr lang="en-US"/>
              <a:t>Critters and smell </a:t>
            </a:r>
            <a:br>
              <a:rPr lang="en-US"/>
            </a:br>
            <a:r>
              <a:rPr lang="en-US"/>
              <a:t>If there is no financial incentive, more education will be needed for residents </a:t>
            </a:r>
            <a:br>
              <a:rPr lang="en-US"/>
            </a:br>
            <a:r>
              <a:rPr lang="en-US"/>
              <a:t>(https://www.opb.org/news/blog/ecotrope/the-pros-and-cons-of-curbside-composting-in-portland/) </a:t>
            </a:r>
            <a:br>
              <a:rPr lang="en-US"/>
            </a:br>
            <a:r>
              <a:rPr lang="en-US"/>
              <a:t>Collaborate closely with haulers to establish a compost pickup schedule that complements existing collection schedules, which may be more difficult to establish since it requires greater intervention on behalf of the hauler in organizing their trucks, pickup schedules, and compost facility drop-offs.</a:t>
            </a:r>
            <a:br>
              <a:rPr lang="en-US"/>
            </a:br>
            <a:r>
              <a:rPr lang="en-US"/>
              <a:t>Example:</a:t>
            </a:r>
            <a:br>
              <a:rPr lang="en-US"/>
            </a:br>
            <a:br>
              <a:rPr lang="en-US"/>
            </a:br>
            <a:r>
              <a:rPr lang="en-US"/>
              <a:t>Municipal Drop-Off</a:t>
            </a:r>
            <a:br>
              <a:rPr lang="en-US"/>
            </a:br>
            <a:r>
              <a:rPr lang="en-US"/>
              <a:t>Description: This program requires a drop-off site where residents bring their food scraps. There are many different options for these sites like street corners or public spaces. This drop off can also be a one-day event or on a regular basis.</a:t>
            </a:r>
            <a:br>
              <a:rPr lang="en-US"/>
            </a:br>
            <a:r>
              <a:rPr lang="en-US"/>
              <a:t>Pros: </a:t>
            </a:r>
            <a:br>
              <a:rPr lang="en-US"/>
            </a:br>
            <a:r>
              <a:rPr lang="en-US"/>
              <a:t>Provide an opportunity for education about the importance of food scrap composting</a:t>
            </a:r>
            <a:br>
              <a:rPr lang="en-US"/>
            </a:br>
            <a:r>
              <a:rPr lang="en-US"/>
              <a:t>Decreases contamination</a:t>
            </a:r>
            <a:br>
              <a:rPr lang="en-US"/>
            </a:br>
            <a:r>
              <a:rPr lang="en-US"/>
              <a:t>Coordinating a select number of drop-off locations may be easier to coordinate with local haulers</a:t>
            </a:r>
            <a:br>
              <a:rPr lang="en-US"/>
            </a:br>
            <a:r>
              <a:rPr lang="en-US"/>
              <a:t>Year-round composting</a:t>
            </a:r>
            <a:br>
              <a:rPr lang="en-US"/>
            </a:br>
            <a:r>
              <a:rPr lang="en-US"/>
              <a:t>Many local sites accept compost drop-offs  </a:t>
            </a:r>
            <a:br>
              <a:rPr lang="en-US"/>
            </a:br>
            <a:r>
              <a:rPr lang="en-US"/>
              <a:t>Cons: </a:t>
            </a:r>
            <a:br>
              <a:rPr lang="en-US"/>
            </a:br>
            <a:r>
              <a:rPr lang="en-US"/>
              <a:t>Inconvenient for residents </a:t>
            </a:r>
            <a:br>
              <a:rPr lang="en-US"/>
            </a:br>
            <a:r>
              <a:rPr lang="en-US"/>
              <a:t>Low participation rate </a:t>
            </a:r>
            <a:br>
              <a:rPr lang="en-US"/>
            </a:br>
            <a:r>
              <a:rPr lang="en-US"/>
              <a:t>Example:</a:t>
            </a:r>
            <a:br>
              <a:rPr lang="en-US"/>
            </a:br>
            <a:br>
              <a:rPr lang="en-US"/>
            </a:br>
            <a:br>
              <a:rPr lang="en-US"/>
            </a:br>
            <a:br>
              <a:rPr lang="en-US"/>
            </a:br>
            <a:endParaRPr/>
          </a:p>
          <a:p>
            <a:pPr marL="0" lvl="0" indent="0" algn="l" rtl="0">
              <a:spcBef>
                <a:spcPts val="0"/>
              </a:spcBef>
              <a:spcAft>
                <a:spcPts val="0"/>
              </a:spcAft>
              <a:buClr>
                <a:schemeClr val="dk1"/>
              </a:buClr>
              <a:buFont typeface="Arial"/>
              <a:buNone/>
            </a:pPr>
            <a:r>
              <a:rPr lang="en-US"/>
              <a:t>BENEFITS </a:t>
            </a:r>
            <a:endParaRPr/>
          </a:p>
          <a:p>
            <a:pPr marL="0" lvl="0" indent="0" algn="l" rtl="0">
              <a:spcBef>
                <a:spcPts val="0"/>
              </a:spcBef>
              <a:spcAft>
                <a:spcPts val="0"/>
              </a:spcAft>
              <a:buNone/>
            </a:pPr>
            <a:r>
              <a:rPr lang="en-US"/>
              <a:t>There are reduced costs for having food scraps ride along with yard waste:</a:t>
            </a:r>
            <a:br>
              <a:rPr lang="en-US"/>
            </a:br>
            <a:r>
              <a:rPr lang="en-US"/>
              <a:t>- The hauler can use the same truck that already has a route to haul yard waste.</a:t>
            </a:r>
            <a:br>
              <a:rPr lang="en-US"/>
            </a:br>
            <a:r>
              <a:rPr lang="en-US"/>
              <a:t>- Organic materials go to the same processing facility so there are reduced transportation costs and impacts.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CHALLENGES: </a:t>
            </a:r>
            <a:endParaRPr/>
          </a:p>
          <a:p>
            <a:pPr marL="0" lvl="0" indent="0" algn="l" rtl="0">
              <a:spcBef>
                <a:spcPts val="0"/>
              </a:spcBef>
              <a:spcAft>
                <a:spcPts val="0"/>
              </a:spcAft>
              <a:buNone/>
            </a:pPr>
            <a:r>
              <a:rPr lang="en-US"/>
              <a:t>- Yard waste services are often not year round so residents either stop composting in the winter or there is a need for additional infrastructure and cost to continue the program.</a:t>
            </a:r>
            <a:endParaRPr/>
          </a:p>
          <a:p>
            <a:pPr marL="0" lvl="0" indent="0" algn="l" rtl="0">
              <a:spcBef>
                <a:spcPts val="0"/>
              </a:spcBef>
              <a:spcAft>
                <a:spcPts val="0"/>
              </a:spcAft>
              <a:buNone/>
            </a:pPr>
            <a:r>
              <a:rPr lang="en-US"/>
              <a:t>- Not all compost processing facilities accept food scraps.</a:t>
            </a:r>
            <a:endParaRPr/>
          </a:p>
          <a:p>
            <a:pPr marL="0" lvl="0" indent="0" algn="l" rtl="0">
              <a:spcBef>
                <a:spcPts val="0"/>
              </a:spcBef>
              <a:spcAft>
                <a:spcPts val="0"/>
              </a:spcAft>
              <a:buNone/>
            </a:pPr>
            <a:r>
              <a:rPr lang="en-US"/>
              <a:t>- Not all compost processing facilities operate year round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8" name="Google Shape;718;g4550c9abf9_0_7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4a46de9f64_0_3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4a46de9f64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t>The Illinois Food Scrap Coalition is a coalition of community and government organizations, businesses, schools, institutions, service providers and processors throughout the state that are dedicated to advancing food scrap composting in Illinois. IFSC is also the Illinois Composting Committee of the US Composting Council.</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We Compost is a free recognition program through the IFSC that supports Illinois municipalities, restaurants, institutions, businesses, and schools that are doing commercial food scrap composting. We Compost works to share best practices and promote these businesses.</a:t>
            </a:r>
            <a:br>
              <a:rPr lang="en-US" sz="1200"/>
            </a:br>
            <a:endParaRPr sz="1200"/>
          </a:p>
          <a:p>
            <a:pPr marL="0" lvl="0" indent="0" algn="l" rtl="0">
              <a:spcBef>
                <a:spcPts val="0"/>
              </a:spcBef>
              <a:spcAft>
                <a:spcPts val="0"/>
              </a:spcAft>
              <a:buNone/>
            </a:pPr>
            <a:r>
              <a:rPr lang="en-US" sz="1200"/>
              <a:t>www.illinoiscomposts.org</a:t>
            </a:r>
            <a:endParaRPr sz="1200"/>
          </a:p>
          <a:p>
            <a:pPr marL="0" lvl="0" indent="0" algn="l" rtl="0">
              <a:spcBef>
                <a:spcPts val="0"/>
              </a:spcBef>
              <a:spcAft>
                <a:spcPts val="0"/>
              </a:spcAft>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4a46de9f64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4a46de9f6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rgbClr val="222222"/>
                </a:solidFill>
              </a:rPr>
              <a:t>6 years ago most “experts” in Illinois said we would not have residential composting – that it was just a “West Coast thing”.  Things have changed significantly since then impacting both infrastructure and policy that allow for cost effective food scrap composting.</a:t>
            </a:r>
            <a:endParaRPr>
              <a:solidFill>
                <a:srgbClr val="222222"/>
              </a:solidFill>
            </a:endParaRPr>
          </a:p>
          <a:p>
            <a:pPr marL="0" lvl="0" indent="0" algn="l" rtl="0">
              <a:spcBef>
                <a:spcPts val="0"/>
              </a:spcBef>
              <a:spcAft>
                <a:spcPts val="0"/>
              </a:spcAft>
              <a:buClr>
                <a:schemeClr val="dk1"/>
              </a:buClr>
              <a:buSzPts val="1100"/>
              <a:buFont typeface="Arial"/>
              <a:buNone/>
            </a:pPr>
            <a:endParaRPr>
              <a:solidFill>
                <a:srgbClr val="222222"/>
              </a:solidFill>
            </a:endParaRPr>
          </a:p>
          <a:p>
            <a:pPr marL="0" lvl="0" indent="0" algn="l" rtl="0">
              <a:spcBef>
                <a:spcPts val="0"/>
              </a:spcBef>
              <a:spcAft>
                <a:spcPts val="0"/>
              </a:spcAft>
              <a:buClr>
                <a:schemeClr val="dk1"/>
              </a:buClr>
              <a:buFont typeface="Arial"/>
              <a:buNone/>
            </a:pPr>
            <a:r>
              <a:rPr lang="en-US"/>
              <a:t>1990</a:t>
            </a:r>
            <a:endParaRPr/>
          </a:p>
          <a:p>
            <a:pPr marL="0" lvl="0" indent="0" algn="l" rtl="0">
              <a:spcBef>
                <a:spcPts val="0"/>
              </a:spcBef>
              <a:spcAft>
                <a:spcPts val="0"/>
              </a:spcAft>
              <a:buClr>
                <a:schemeClr val="dk1"/>
              </a:buClr>
              <a:buFont typeface="Arial"/>
              <a:buNone/>
            </a:pPr>
            <a:r>
              <a:rPr lang="en-US"/>
              <a:t>Landscape waste was banned from landfills in Illinois in 1990. There are many landscape waste composting facilities and jobs in Illinois as a result of this effort. Currently there are:</a:t>
            </a:r>
            <a:endParaRPr/>
          </a:p>
          <a:p>
            <a:pPr marL="457200" lvl="0" indent="-304800" algn="l" rtl="0">
              <a:spcBef>
                <a:spcPts val="0"/>
              </a:spcBef>
              <a:spcAft>
                <a:spcPts val="0"/>
              </a:spcAft>
              <a:buClr>
                <a:schemeClr val="dk1"/>
              </a:buClr>
              <a:buSzPts val="1200"/>
              <a:buFont typeface="Calibri"/>
              <a:buChar char="●"/>
            </a:pPr>
            <a:r>
              <a:rPr lang="en-US">
                <a:solidFill>
                  <a:schemeClr val="dk1"/>
                </a:solidFill>
              </a:rPr>
              <a:t>50 IEPA permitted compost processing facilities, over a dozen accept food scraps </a:t>
            </a:r>
            <a:r>
              <a:rPr lang="en-US" u="sng">
                <a:solidFill>
                  <a:srgbClr val="1155CC"/>
                </a:solidFill>
                <a:hlinkClick r:id="rId3"/>
              </a:rPr>
              <a:t>http://epa.illinois.gov/topics/waste-management/permitted-facilities/compost-facilities/index</a:t>
            </a:r>
            <a:r>
              <a:rPr lang="en-US">
                <a:solidFill>
                  <a:schemeClr val="dk1"/>
                </a:solidFill>
              </a:rPr>
              <a:t> </a:t>
            </a:r>
            <a:endParaRPr>
              <a:solidFill>
                <a:schemeClr val="dk1"/>
              </a:solidFill>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2009	- permit requirements for Commercial Food Scrap Composting were lowered in 2009, making this type of business more accessible for Illinois. </a:t>
            </a:r>
            <a:endParaRPr/>
          </a:p>
          <a:p>
            <a:pPr marL="0" lvl="0" indent="0" algn="l" rtl="0">
              <a:spcBef>
                <a:spcPts val="0"/>
              </a:spcBef>
              <a:spcAft>
                <a:spcPts val="0"/>
              </a:spcAft>
              <a:buClr>
                <a:schemeClr val="dk1"/>
              </a:buClr>
              <a:buFont typeface="Arial"/>
              <a:buNone/>
            </a:pPr>
            <a:r>
              <a:rPr lang="en-US"/>
              <a:t>2015	- HB437 was passed to allow for temporary and permanent sites to collect organics for composting.</a:t>
            </a:r>
            <a:endParaRPr/>
          </a:p>
          <a:p>
            <a:pPr marL="0" lvl="0" indent="0" algn="l" rtl="0">
              <a:spcBef>
                <a:spcPts val="0"/>
              </a:spcBef>
              <a:spcAft>
                <a:spcPts val="0"/>
              </a:spcAft>
              <a:buClr>
                <a:schemeClr val="dk1"/>
              </a:buClr>
              <a:buSzPts val="1100"/>
              <a:buFont typeface="Arial"/>
              <a:buNone/>
            </a:pPr>
            <a:endParaRPr/>
          </a:p>
          <a:p>
            <a:pPr marL="457200" lvl="0" indent="-304800" algn="l" rtl="0">
              <a:spcBef>
                <a:spcPts val="0"/>
              </a:spcBef>
              <a:spcAft>
                <a:spcPts val="0"/>
              </a:spcAft>
              <a:buClr>
                <a:schemeClr val="dk1"/>
              </a:buClr>
              <a:buSzPts val="1200"/>
              <a:buFont typeface="Calibri"/>
              <a:buChar char="●"/>
            </a:pPr>
            <a:r>
              <a:rPr lang="en-US"/>
              <a:t>187 We Compost Partners</a:t>
            </a:r>
            <a:endParaRPr/>
          </a:p>
          <a:p>
            <a:pPr marL="914400" lvl="1" indent="-304800" algn="l" rtl="0">
              <a:spcBef>
                <a:spcPts val="0"/>
              </a:spcBef>
              <a:spcAft>
                <a:spcPts val="0"/>
              </a:spcAft>
              <a:buClr>
                <a:schemeClr val="dk1"/>
              </a:buClr>
              <a:buSzPts val="1200"/>
              <a:buFont typeface="Calibri"/>
              <a:buChar char="○"/>
            </a:pPr>
            <a:r>
              <a:rPr lang="en-US"/>
              <a:t>41 businesses</a:t>
            </a:r>
            <a:endParaRPr/>
          </a:p>
          <a:p>
            <a:pPr marL="914400" lvl="1" indent="-304800" algn="l" rtl="0">
              <a:spcBef>
                <a:spcPts val="0"/>
              </a:spcBef>
              <a:spcAft>
                <a:spcPts val="0"/>
              </a:spcAft>
              <a:buClr>
                <a:schemeClr val="dk1"/>
              </a:buClr>
              <a:buSzPts val="1200"/>
              <a:buFont typeface="Calibri"/>
              <a:buChar char="○"/>
            </a:pPr>
            <a:r>
              <a:rPr lang="en-US"/>
              <a:t>11 grocery stores &amp; farmers</a:t>
            </a:r>
            <a:endParaRPr/>
          </a:p>
          <a:p>
            <a:pPr marL="914400" lvl="1" indent="-304800" algn="l" rtl="0">
              <a:spcBef>
                <a:spcPts val="0"/>
              </a:spcBef>
              <a:spcAft>
                <a:spcPts val="0"/>
              </a:spcAft>
              <a:buClr>
                <a:schemeClr val="dk1"/>
              </a:buClr>
              <a:buSzPts val="1200"/>
              <a:buFont typeface="Calibri"/>
              <a:buChar char="○"/>
            </a:pPr>
            <a:r>
              <a:rPr lang="en-US"/>
              <a:t>9 institutions</a:t>
            </a:r>
            <a:endParaRPr/>
          </a:p>
          <a:p>
            <a:pPr marL="914400" lvl="1" indent="-304800" algn="l" rtl="0">
              <a:spcBef>
                <a:spcPts val="0"/>
              </a:spcBef>
              <a:spcAft>
                <a:spcPts val="0"/>
              </a:spcAft>
              <a:buClr>
                <a:schemeClr val="dk1"/>
              </a:buClr>
              <a:buSzPts val="1200"/>
              <a:buFont typeface="Calibri"/>
              <a:buChar char="○"/>
            </a:pPr>
            <a:r>
              <a:rPr lang="en-US"/>
              <a:t>30 municipalities</a:t>
            </a:r>
            <a:endParaRPr/>
          </a:p>
          <a:p>
            <a:pPr marL="914400" lvl="1" indent="-304800" algn="l" rtl="0">
              <a:spcBef>
                <a:spcPts val="0"/>
              </a:spcBef>
              <a:spcAft>
                <a:spcPts val="0"/>
              </a:spcAft>
              <a:buClr>
                <a:schemeClr val="dk1"/>
              </a:buClr>
              <a:buSzPts val="1200"/>
              <a:buFont typeface="Calibri"/>
              <a:buChar char="○"/>
            </a:pPr>
            <a:r>
              <a:rPr lang="en-US"/>
              <a:t>45 restaurants &amp; caterers</a:t>
            </a:r>
            <a:endParaRPr/>
          </a:p>
          <a:p>
            <a:pPr marL="914400" lvl="1" indent="-304800" algn="l" rtl="0">
              <a:spcBef>
                <a:spcPts val="0"/>
              </a:spcBef>
              <a:spcAft>
                <a:spcPts val="0"/>
              </a:spcAft>
              <a:buClr>
                <a:schemeClr val="dk1"/>
              </a:buClr>
              <a:buSzPts val="1200"/>
              <a:buFont typeface="Calibri"/>
              <a:buChar char="○"/>
            </a:pPr>
            <a:r>
              <a:rPr lang="en-US"/>
              <a:t>51 universities &amp; schools</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rgbClr val="222222"/>
                </a:solidFill>
              </a:rPr>
              <a:t>Illinois currently has 30 municipal residential food scrap composting programs, the </a:t>
            </a:r>
            <a:r>
              <a:rPr lang="en-US" b="1">
                <a:solidFill>
                  <a:srgbClr val="222222"/>
                </a:solidFill>
              </a:rPr>
              <a:t>4th largest number in country.</a:t>
            </a:r>
            <a:endParaRPr/>
          </a:p>
        </p:txBody>
      </p:sp>
      <p:sp>
        <p:nvSpPr>
          <p:cNvPr id="736" name="Google Shape;736;g4a46de9f64_0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4a46de9f64_0_6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4a46de9f64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dk1"/>
                </a:solidFill>
              </a:rPr>
              <a:t>These 30  municipalities are recognized as We Compost partners for providing residential food scrap composting. For some, this may include a 3rd bin to accompany landfill and recycling. For others it may be a program through which food scraps ride along with yardwaste during the yard waste season.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4a7c38ad0d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4a7c38ad0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0" name="Google Shape;760;g4a7c38ad0d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4a5cc24d6a_1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4a5cc24d6a_1_134: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766" name="Google Shape;766;g4a5cc24d6a_1_134: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4a5cc24d6a_1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g4a5cc24d6a_1_158: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sz="1400"/>
          </a:p>
        </p:txBody>
      </p:sp>
      <p:sp>
        <p:nvSpPr>
          <p:cNvPr id="775" name="Google Shape;775;g4a5cc24d6a_1_158: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4a63bc0962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4a63bc096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4" name="Google Shape;784;g4a63bc0962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4144cd12d5_0_8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4144cd12d5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order to support municipalities considering food scrap composting programs, we are collaborating with the IFSC, SWALCO, SWANCC and others to develop a Municipal Guide to Commercial Food Scrap Composting. A Municipal Guide is in development to document and share strategies and resources to encourage municipal food scrap composting</a:t>
            </a:r>
            <a:endParaRPr/>
          </a:p>
          <a:p>
            <a:pPr marL="0" lvl="0" indent="0" algn="l" rtl="0">
              <a:spcBef>
                <a:spcPts val="0"/>
              </a:spcBef>
              <a:spcAft>
                <a:spcPts val="0"/>
              </a:spcAft>
              <a:buNone/>
            </a:pPr>
            <a:endParaRPr/>
          </a:p>
          <a:p>
            <a:pPr marL="0" lvl="0" indent="0" algn="l" rtl="0">
              <a:spcBef>
                <a:spcPts val="0"/>
              </a:spcBef>
              <a:spcAft>
                <a:spcPts val="0"/>
              </a:spcAft>
              <a:buNone/>
            </a:pPr>
            <a:r>
              <a:rPr lang="en-US"/>
              <a:t>Steps to Take: Planning and Engagement</a:t>
            </a:r>
            <a:br>
              <a:rPr lang="en-US"/>
            </a:br>
            <a:r>
              <a:rPr lang="en-US" b="1"/>
              <a:t>Is Your Municipality Ready? </a:t>
            </a:r>
            <a:r>
              <a:rPr lang="en-US"/>
              <a:t> Composting programs vary from community to community and are impacted by the available infrastructure. Urban, suburban and rural settings offer different infrastructure and economics. Overview of existing state, county and local policy.</a:t>
            </a:r>
            <a:endParaRPr/>
          </a:p>
          <a:p>
            <a:pPr marL="0" lvl="0" indent="0" algn="l" rtl="0">
              <a:spcBef>
                <a:spcPts val="0"/>
              </a:spcBef>
              <a:spcAft>
                <a:spcPts val="0"/>
              </a:spcAft>
              <a:buNone/>
            </a:pPr>
            <a:r>
              <a:rPr lang="en-US" b="1"/>
              <a:t>Partners and Programs</a:t>
            </a:r>
            <a:r>
              <a:rPr lang="en-US"/>
              <a:t>: Contract language and partner collaboration;</a:t>
            </a:r>
            <a:br>
              <a:rPr lang="en-US"/>
            </a:br>
            <a:r>
              <a:rPr lang="en-US" b="1"/>
              <a:t>Education and Engagement</a:t>
            </a:r>
            <a:r>
              <a:rPr lang="en-US"/>
              <a:t>: communication strategy, best practices, sample communication pieces</a:t>
            </a:r>
            <a:br>
              <a:rPr lang="en-US"/>
            </a:br>
            <a:r>
              <a:rPr lang="en-US" b="1"/>
              <a:t>Potential challenges and solutions</a:t>
            </a:r>
            <a:r>
              <a:rPr lang="en-US"/>
              <a:t>: case studies and solutions related to resident engagement and the “yuck factor”, contamination and cost</a:t>
            </a:r>
            <a:endParaRPr/>
          </a:p>
          <a:p>
            <a:pPr marL="0" lvl="0" indent="0" algn="l" rtl="0">
              <a:spcBef>
                <a:spcPts val="0"/>
              </a:spcBef>
              <a:spcAft>
                <a:spcPts val="0"/>
              </a:spcAft>
              <a:buNone/>
            </a:pPr>
            <a:r>
              <a:rPr lang="en-US" b="1"/>
              <a:t>Compost Procurement</a:t>
            </a:r>
            <a:r>
              <a:rPr lang="en-US"/>
              <a:t>: Compost procurement guide</a:t>
            </a:r>
            <a:br>
              <a:rPr lang="en-US"/>
            </a:br>
            <a:endParaRPr/>
          </a:p>
          <a:p>
            <a:pPr marL="0" lvl="0" indent="0" algn="l" rtl="0">
              <a:spcBef>
                <a:spcPts val="0"/>
              </a:spcBef>
              <a:spcAft>
                <a:spcPts val="0"/>
              </a:spcAft>
              <a:buNone/>
            </a:pPr>
            <a:r>
              <a:rPr lang="en-US" b="1"/>
              <a:t>Best Practices</a:t>
            </a:r>
            <a:r>
              <a:rPr lang="en-US"/>
              <a:t>: Illinois case studies  comprehensive survey of existing Illinois municipal programs</a:t>
            </a:r>
            <a:br>
              <a:rPr lang="en-US"/>
            </a:br>
            <a:endParaRPr/>
          </a:p>
          <a:p>
            <a:pPr marL="0" lvl="0" indent="0" algn="l" rtl="0">
              <a:spcBef>
                <a:spcPts val="0"/>
              </a:spcBef>
              <a:spcAft>
                <a:spcPts val="0"/>
              </a:spcAft>
              <a:buNone/>
            </a:pPr>
            <a:r>
              <a:rPr lang="en-US"/>
              <a:t>This guide is being shared today as well as with a broader group of municipalities seeking input into its effectiveness.</a:t>
            </a:r>
            <a:endParaRPr/>
          </a:p>
        </p:txBody>
      </p:sp>
      <p:sp>
        <p:nvSpPr>
          <p:cNvPr id="793" name="Google Shape;793;g4144cd12d5_0_8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4a63bc0962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4a63bc096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5" name="Google Shape;805;g4a63bc0962_0_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b1c1f4b5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3b1c1f4b5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Good morning and thank you for joining us for the FVSN Waste Reduction Forum. I have been asked to introduce the topic of reducing food waste through curbside residential composting for municipalities</a:t>
            </a:r>
            <a:endParaRPr/>
          </a:p>
          <a:p>
            <a:pPr marL="0" lvl="0" indent="0" algn="l" rtl="0">
              <a:spcBef>
                <a:spcPts val="0"/>
              </a:spcBef>
              <a:spcAft>
                <a:spcPts val="0"/>
              </a:spcAft>
              <a:buNone/>
            </a:pPr>
            <a:endParaRPr/>
          </a:p>
          <a:p>
            <a:pPr marL="0" lvl="0" indent="0" algn="l" rtl="0">
              <a:spcBef>
                <a:spcPts val="0"/>
              </a:spcBef>
              <a:spcAft>
                <a:spcPts val="0"/>
              </a:spcAft>
              <a:buNone/>
            </a:pPr>
            <a:r>
              <a:rPr lang="en-US"/>
              <a:t>My name is Jen Nelson and I work for Seven Generations Ahead, local environmental nonprofit, as our zero waste expert. Seven Generations Ahead  is a 17 year old nonprofit serving Chicago and the region. Our mission is to promote the development of ecologically sustainable and healthy communities.  For almost 2 decades, SGA has been supporting schools, institutions, businesses and municipalities in reducing waste as well as supporting the collaboration of multiple partners to lead Illinois to maximize food waste reduction, recovery and composting.</a:t>
            </a:r>
            <a:endParaRPr/>
          </a:p>
          <a:p>
            <a:pPr marL="0" lvl="0" indent="0" algn="l" rtl="0">
              <a:spcBef>
                <a:spcPts val="0"/>
              </a:spcBef>
              <a:spcAft>
                <a:spcPts val="0"/>
              </a:spcAft>
              <a:buNone/>
            </a:pPr>
            <a:endParaRPr/>
          </a:p>
          <a:p>
            <a:pPr marL="0" lvl="0" indent="0" algn="l" rtl="0">
              <a:spcBef>
                <a:spcPts val="0"/>
              </a:spcBef>
              <a:spcAft>
                <a:spcPts val="0"/>
              </a:spcAft>
              <a:buNone/>
            </a:pPr>
            <a:r>
              <a:rPr lang="en-US"/>
              <a:t>I am also a founding member of the Illinois Wasted Food Solutions Task Force. I am a Board Member of the Illinois Food Scrap Coalition.</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In recent years, cities everywhere have begun to grapple with the problem of food waste. In the United States, where an estimated 40% of food is wasted each year, the problem is particularly acute. The US Environmental Protection Agency has recognized this problem in recent years by releasing a number of tools and programs including their Food Recovery Hierarchy, an online Excess Food Opportunities Map, the Food: Too Good To Waste Toolkit and Guide, and the Food Recovery Challenge. Taking the right steps now will help </a:t>
            </a:r>
            <a:r>
              <a:rPr lang="en-US" b="1"/>
              <a:t>increase economic development, provide a healthier and safer environment and engage residents in sustainability.</a:t>
            </a:r>
            <a:r>
              <a:rPr lang="en-US"/>
              <a:t> </a:t>
            </a:r>
            <a:endParaRPr/>
          </a:p>
        </p:txBody>
      </p:sp>
      <p:sp>
        <p:nvSpPr>
          <p:cNvPr id="636" name="Google Shape;636;g3b1c1f4b5f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5a81a6dd3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RESOURCES: State collaborations supporting food waste reduction, donation and composting: Illinois Food Scrap Coalition, Illinois Wasted Food Solutions Task Force, Fresh Taste, IL EPA, etc</a:t>
            </a:r>
            <a:endParaRPr/>
          </a:p>
        </p:txBody>
      </p:sp>
      <p:sp>
        <p:nvSpPr>
          <p:cNvPr id="817" name="Google Shape;817;g5a81a6dd34_0_1:notes"/>
          <p:cNvSpPr>
            <a:spLocks noGrp="1" noRot="1" noChangeAspect="1"/>
          </p:cNvSpPr>
          <p:nvPr>
            <p:ph type="sldImg" idx="2"/>
          </p:nvPr>
        </p:nvSpPr>
        <p:spPr>
          <a:xfrm>
            <a:off x="1155424" y="685488"/>
            <a:ext cx="4547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4a75d49d9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RESOURCES: State collaborations supporting food waste reduction, donation and composting: Illinois Food Scrap Coalition, Illinois Wasted Food Solutions Task Force, Fresh Taste, IL EPA, etc</a:t>
            </a:r>
            <a:endParaRPr/>
          </a:p>
        </p:txBody>
      </p:sp>
      <p:sp>
        <p:nvSpPr>
          <p:cNvPr id="825" name="Google Shape;825;g4a75d49d98_0_1:notes"/>
          <p:cNvSpPr>
            <a:spLocks noGrp="1" noRot="1" noChangeAspect="1"/>
          </p:cNvSpPr>
          <p:nvPr>
            <p:ph type="sldImg" idx="2"/>
          </p:nvPr>
        </p:nvSpPr>
        <p:spPr>
          <a:xfrm>
            <a:off x="1155424" y="685488"/>
            <a:ext cx="4547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58403fb7ac_0_4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58403fb7ac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Much of our work in this arena is thanks to multiple years of funding for our project Building Illinois’ Local Food Shed Through Advancing Food Scrap Composting.  We currently have grant funding to support counties and municipalities in assessing their waste reduction opportunities related to composting food scraps. As part of this process we are working with counties in Northern Illinois to share information on the role counties can play supporting municipal food scrap composting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project’s long-term goal is to expand local, sustainable Illinois food production through development of a viable food scrap composting industry. The project is working to create demand for food scrap composting through education, policy and pilot projects, while driving infrastructure development and targeted investments. This presentation is one of a series being done to share information to reduce food waste and encourage donation and composting across multiple sectors.</a:t>
            </a:r>
            <a:endParaRPr/>
          </a:p>
        </p:txBody>
      </p:sp>
      <p:sp>
        <p:nvSpPr>
          <p:cNvPr id="833" name="Google Shape;833;g58403fb7ac_0_4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8403fb7ac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58403fb7ac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Thank you for joining us and </a:t>
            </a:r>
            <a:endParaRPr/>
          </a:p>
        </p:txBody>
      </p:sp>
      <p:sp>
        <p:nvSpPr>
          <p:cNvPr id="844" name="Google Shape;844;g58403fb7ac_0_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58403fb7ac_0_18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58403fb7ac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58403fb7ac_0_20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58403fb7ac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dk1"/>
                </a:solidFill>
              </a:rPr>
              <a:t>Americans throw away an estimated 25% of the food we bring home.</a:t>
            </a:r>
            <a:endParaRPr>
              <a:solidFill>
                <a:schemeClr val="dk1"/>
              </a:solidFill>
            </a:endParaRPr>
          </a:p>
          <a:p>
            <a:pPr marL="0" lvl="0" indent="0" algn="l" rtl="0">
              <a:spcBef>
                <a:spcPts val="0"/>
              </a:spcBef>
              <a:spcAft>
                <a:spcPts val="0"/>
              </a:spcAft>
              <a:buNone/>
            </a:pPr>
            <a:r>
              <a:rPr lang="en-US">
                <a:solidFill>
                  <a:schemeClr val="dk1"/>
                </a:solidFill>
              </a:rPr>
              <a:t>This is equal to more than 20 pounds of food per person EVERY MONTH</a:t>
            </a:r>
            <a:endParaRPr>
              <a:solidFill>
                <a:schemeClr val="dk1"/>
              </a:solidFill>
            </a:endParaRPr>
          </a:p>
          <a:p>
            <a:pPr marL="0" lvl="0" indent="0" algn="l" rtl="0">
              <a:spcBef>
                <a:spcPts val="0"/>
              </a:spcBef>
              <a:spcAft>
                <a:spcPts val="0"/>
              </a:spcAft>
              <a:buNone/>
            </a:pPr>
            <a:r>
              <a:rPr lang="en-US">
                <a:solidFill>
                  <a:schemeClr val="dk1"/>
                </a:solidFill>
              </a:rPr>
              <a:t>It is also enough to fill the Rose Bowl (a 90,000 seat stadium) EVERY DAY</a:t>
            </a:r>
            <a:endParaRPr>
              <a:solidFill>
                <a:schemeClr val="dk1"/>
              </a:solidFill>
            </a:endParaRPr>
          </a:p>
          <a:p>
            <a:pPr marL="0" lvl="0" indent="0" algn="l" rtl="0">
              <a:spcBef>
                <a:spcPts val="0"/>
              </a:spcBef>
              <a:spcAft>
                <a:spcPts val="0"/>
              </a:spcAft>
              <a:buNone/>
            </a:pPr>
            <a:r>
              <a:rPr lang="en-US">
                <a:solidFill>
                  <a:schemeClr val="dk1"/>
                </a:solidFill>
              </a:rPr>
              <a:t>EVERY DAY!!!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And consumers are the most significant cause of food waste — more than grocery stores, restaurants, or any other segment of the supply chain. The largest segment of food waste comes from households allowing food to go bad.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That means we can all be part of the solution. Start today and see what you can do. This is one place where it really is true: Your actions do make a difference.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58403fb7ac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58403fb7ac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200">
                <a:solidFill>
                  <a:schemeClr val="dk1"/>
                </a:solidFill>
              </a:rPr>
              <a:t>So do these national numbers fit with what we are dealing with in Illinois?  Absolutely and unfortunately.</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US" sz="1200">
                <a:solidFill>
                  <a:schemeClr val="dk1"/>
                </a:solidFill>
              </a:rPr>
              <a:t>In the United States, 22% of what is thrown away is food.</a:t>
            </a:r>
            <a:endParaRPr sz="1200">
              <a:solidFill>
                <a:schemeClr val="dk1"/>
              </a:solidFill>
            </a:endParaRPr>
          </a:p>
          <a:p>
            <a:pPr marL="0" lvl="0" indent="0" algn="l" rtl="0">
              <a:spcBef>
                <a:spcPts val="0"/>
              </a:spcBef>
              <a:spcAft>
                <a:spcPts val="0"/>
              </a:spcAft>
              <a:buSzPts val="1100"/>
              <a:buNone/>
            </a:pPr>
            <a:r>
              <a:rPr lang="en-US" sz="1200">
                <a:solidFill>
                  <a:schemeClr val="dk1"/>
                </a:solidFill>
              </a:rPr>
              <a:t>Illinois landfills </a:t>
            </a:r>
            <a:r>
              <a:rPr lang="en-US" sz="1200" b="1">
                <a:solidFill>
                  <a:schemeClr val="dk1"/>
                </a:solidFill>
              </a:rPr>
              <a:t>14 million tons of waste</a:t>
            </a:r>
            <a:r>
              <a:rPr lang="en-US" sz="1200">
                <a:solidFill>
                  <a:schemeClr val="dk1"/>
                </a:solidFill>
              </a:rPr>
              <a:t> annually, and </a:t>
            </a:r>
            <a:r>
              <a:rPr lang="en-US" sz="1200" b="1">
                <a:solidFill>
                  <a:schemeClr val="dk1"/>
                </a:solidFill>
              </a:rPr>
              <a:t>nearly 20% of that is food scraps </a:t>
            </a:r>
            <a:r>
              <a:rPr lang="en-US" sz="1200">
                <a:solidFill>
                  <a:schemeClr val="dk1"/>
                </a:solidFill>
              </a:rPr>
              <a:t>2.8 million tons each year!</a:t>
            </a: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SzPts val="1100"/>
              <a:buNone/>
            </a:pPr>
            <a:r>
              <a:rPr lang="en-US" sz="1200">
                <a:solidFill>
                  <a:schemeClr val="dk1"/>
                </a:solidFill>
              </a:rPr>
              <a:t>Landfill life expectancy in Illinois is approximately 20 years, at 2017 disposal rates, barring capacity adjustments, until capacity is depleted state-wide.  For the region around the Chicago Metro area, this life expectancy is as low as 11 years. Reducing food waste, donating and composting are critical to help avoid the need for the development of more landfills and solid waste facilities, and food waste will be a big part of the solution.</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p:txBody>
      </p:sp>
      <p:sp>
        <p:nvSpPr>
          <p:cNvPr id="664" name="Google Shape;664;g58403fb7ac_0_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4a46de9f64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4a46de9f64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200"/>
              <a:t>As the population grows and generates more solid waste our landfill capacity is rapidly decreasing. Landfill life expectancy in Illinois is approximately 20 years, at 2017 disposal rates, barring capacity adjustments, until capacity is depleted state-wide.  For the region around the Chicago Metro area, this life expectancy is as low as 11 years. Reducing, recycling and composting waste is critical to help avoid the need for the development of more landfills and solid waste facilities. Taking the right steps now will help increase economic development and provide a healthier and safer environment and to engage students in sustainability education and operations.</a:t>
            </a:r>
            <a:endParaRPr sz="1200"/>
          </a:p>
          <a:p>
            <a:pPr marL="0" lvl="0" indent="0" algn="l" rtl="0">
              <a:spcBef>
                <a:spcPts val="0"/>
              </a:spcBef>
              <a:spcAft>
                <a:spcPts val="0"/>
              </a:spcAft>
              <a:buSzPts val="1100"/>
              <a:buNone/>
            </a:pPr>
            <a:endParaRPr sz="1200"/>
          </a:p>
          <a:p>
            <a:pPr marL="0" lvl="0" indent="0" algn="l" rtl="0">
              <a:spcBef>
                <a:spcPts val="0"/>
              </a:spcBef>
              <a:spcAft>
                <a:spcPts val="0"/>
              </a:spcAft>
              <a:buSzPts val="1100"/>
              <a:buNone/>
            </a:pPr>
            <a:r>
              <a:rPr lang="en-US" sz="1200"/>
              <a:t>I want to paint a picture of how Illinois is currently managing waste disposal and food scrap composting to set the stage for our discussion.</a:t>
            </a:r>
            <a:endParaRPr sz="1200"/>
          </a:p>
          <a:p>
            <a:pPr marL="0" lvl="0" indent="0" algn="l" rtl="0">
              <a:spcBef>
                <a:spcPts val="0"/>
              </a:spcBef>
              <a:spcAft>
                <a:spcPts val="0"/>
              </a:spcAft>
              <a:buClr>
                <a:schemeClr val="dk1"/>
              </a:buClr>
              <a:buSzPts val="1100"/>
              <a:buFont typeface="Arial"/>
              <a:buNone/>
            </a:pPr>
            <a:endParaRPr sz="1200">
              <a:latin typeface="Arial"/>
              <a:ea typeface="Arial"/>
              <a:cs typeface="Arial"/>
              <a:sym typeface="Arial"/>
            </a:endParaRPr>
          </a:p>
          <a:p>
            <a:pPr marL="0" lvl="0" indent="0" algn="l" rtl="0">
              <a:spcBef>
                <a:spcPts val="0"/>
              </a:spcBef>
              <a:spcAft>
                <a:spcPts val="0"/>
              </a:spcAft>
              <a:buSzPts val="1100"/>
              <a:buNone/>
            </a:pPr>
            <a:r>
              <a:rPr lang="en-US" sz="1200" b="1"/>
              <a:t>LANDFILL DATA</a:t>
            </a:r>
            <a:endParaRPr sz="1200" b="1"/>
          </a:p>
          <a:p>
            <a:pPr marL="0" lvl="0" indent="0" algn="l" rtl="0">
              <a:spcBef>
                <a:spcPts val="0"/>
              </a:spcBef>
              <a:spcAft>
                <a:spcPts val="0"/>
              </a:spcAft>
              <a:buSzPts val="1100"/>
              <a:buNone/>
            </a:pPr>
            <a:r>
              <a:rPr lang="en-US" sz="1200"/>
              <a:t>Illinois landfills </a:t>
            </a:r>
            <a:r>
              <a:rPr lang="en-US" sz="1200" b="1"/>
              <a:t>14 million tons of waste</a:t>
            </a:r>
            <a:r>
              <a:rPr lang="en-US" sz="1200"/>
              <a:t> annually, and </a:t>
            </a:r>
            <a:r>
              <a:rPr lang="en-US" sz="1200" b="1"/>
              <a:t>nearly 20% of that is food scraps </a:t>
            </a:r>
            <a:endParaRPr sz="1200"/>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sz="1200"/>
              <a:t>Of all compostable organics generated, only 15% were composted (59% yard, and only 1% food)</a:t>
            </a:r>
            <a:br>
              <a:rPr lang="en-US"/>
            </a:br>
            <a:endParaRPr/>
          </a:p>
          <a:p>
            <a:pPr marL="0" lvl="0" indent="0" algn="l" rtl="0">
              <a:spcBef>
                <a:spcPts val="0"/>
              </a:spcBef>
              <a:spcAft>
                <a:spcPts val="0"/>
              </a:spcAft>
              <a:buSzPts val="1100"/>
              <a:buNone/>
            </a:pPr>
            <a:r>
              <a:rPr lang="en-US"/>
              <a:t>On the bright side, Illinois has already established the building blocks for successful food scrap composting programs. Chiefly, Illinois has existing yard waste composting infrastructure and is home to 50 compost facilities, over a dozen of which accept food scraps in addition to yard waste. While Illinois has no mandates that enforce waste diversion targets or ban food scraps from landfills, the state does require composting of yard waste but not food scraps.</a:t>
            </a:r>
            <a:endParaRPr/>
          </a:p>
        </p:txBody>
      </p:sp>
      <p:sp>
        <p:nvSpPr>
          <p:cNvPr id="678" name="Google Shape;678;g4a46de9f64_0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4a46de9f64_0_14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4a46de9f64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RESOURCES: State collaborations supporting food waste reduction, donation and composting: Illinois Food Scrap Coalition, Illinois Wasted Food Solutions Task Force, Fresh Taste, IL EPA, etc</a:t>
            </a:r>
            <a:br>
              <a:rPr lang="en-US"/>
            </a:br>
            <a:br>
              <a:rPr lang="en-US"/>
            </a:br>
            <a:r>
              <a:rPr lang="en-US"/>
              <a:t>Municipal role – review hauler contract to determine if ride along program is available; future hauler RFPs to include quote for organics/composting service</a:t>
            </a:r>
            <a:br>
              <a:rPr lang="en-US"/>
            </a:br>
            <a:r>
              <a:rPr lang="en-US"/>
              <a:t>Municipal role - identify opportunity for municipal drop off program for food scraps (permanent or temporary)</a:t>
            </a:r>
            <a:br>
              <a:rPr lang="en-US"/>
            </a:br>
            <a:r>
              <a:rPr lang="en-US"/>
              <a:t>Municipal role - develop and support resident education and engagement campaign</a:t>
            </a:r>
            <a:br>
              <a:rPr lang="en-US"/>
            </a:br>
            <a:r>
              <a:rPr lang="en-US"/>
              <a:t>Municipal role – Incorporate BMPs from USEPA on stormwater management</a:t>
            </a:r>
            <a:br>
              <a:rPr lang="en-US"/>
            </a:br>
            <a:endParaRPr/>
          </a:p>
          <a:p>
            <a:pPr marL="0" lvl="0" indent="0" algn="l" rtl="0">
              <a:spcBef>
                <a:spcPts val="0"/>
              </a:spcBef>
              <a:spcAft>
                <a:spcPts val="0"/>
              </a:spcAft>
              <a:buNone/>
            </a:pPr>
            <a:endParaRPr/>
          </a:p>
          <a:p>
            <a:pPr marL="0" lvl="0" indent="0" algn="l" rtl="0">
              <a:spcBef>
                <a:spcPts val="0"/>
              </a:spcBef>
              <a:spcAft>
                <a:spcPts val="0"/>
              </a:spcAft>
              <a:buNone/>
            </a:pPr>
            <a:r>
              <a:rPr lang="en-US"/>
              <a:t>Learn from other municipalities</a:t>
            </a:r>
            <a:br>
              <a:rPr lang="en-US"/>
            </a:br>
            <a:r>
              <a:rPr lang="en-US"/>
              <a:t>Identify key partners</a:t>
            </a:r>
            <a:br>
              <a:rPr lang="en-US"/>
            </a:br>
            <a:r>
              <a:rPr lang="en-US"/>
              <a:t>What do your residents want?</a:t>
            </a:r>
            <a:br>
              <a:rPr lang="en-US"/>
            </a:br>
            <a:r>
              <a:rPr lang="en-US"/>
              <a:t>What do your institutions and businesses want?</a:t>
            </a:r>
            <a:br>
              <a:rPr lang="en-US"/>
            </a:br>
            <a:r>
              <a:rPr lang="en-US"/>
              <a:t>Look at your hauler contract and those of your municipalities</a:t>
            </a:r>
            <a:br>
              <a:rPr lang="en-US"/>
            </a:br>
            <a:r>
              <a:rPr lang="en-US"/>
              <a:t>What are the costs and benefits?</a:t>
            </a:r>
            <a:br>
              <a:rPr lang="en-US"/>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58403fb7ac_0_64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58403fb7ac_0_6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4a46de9f64_0_71:notes"/>
          <p:cNvSpPr>
            <a:spLocks noGrp="1" noRot="1" noChangeAspect="1"/>
          </p:cNvSpPr>
          <p:nvPr>
            <p:ph type="sldImg" idx="2"/>
          </p:nvPr>
        </p:nvSpPr>
        <p:spPr>
          <a:xfrm>
            <a:off x="1156247" y="685561"/>
            <a:ext cx="454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g4a46de9f64_0_71:notes"/>
          <p:cNvSpPr txBox="1">
            <a:spLocks noGrp="1"/>
          </p:cNvSpPr>
          <p:nvPr>
            <p:ph type="body" idx="1"/>
          </p:nvPr>
        </p:nvSpPr>
        <p:spPr>
          <a:xfrm>
            <a:off x="685801" y="4343400"/>
            <a:ext cx="5486400" cy="4114800"/>
          </a:xfrm>
          <a:prstGeom prst="rect">
            <a:avLst/>
          </a:prstGeom>
          <a:noFill/>
          <a:ln>
            <a:noFill/>
          </a:ln>
        </p:spPr>
        <p:txBody>
          <a:bodyPr spcFirstLastPara="1" wrap="square" lIns="91250" tIns="45625" rIns="91250" bIns="456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200">
                <a:solidFill>
                  <a:schemeClr val="dk1"/>
                </a:solidFill>
              </a:rPr>
              <a:t>Composting is the natural process that converts organic material into nutrient-rich soil. Composting allows our post consumer food to shift from waste to a vital resource for soil. Although many municipalities across the nation have begun composting organic material, there is still a ways to go until it is mainstream. Whether you want to be a front runner in Illinois’ shift to composting or follow a plan already proven to be successful in other areas, this guide will help you uncover a strategy best for your municipality. Across the nation, composting is developing as a viable, locally-based industry that achieves multiple objectives related to economic development, job creation, cost savings, and environmental sustainability. </a:t>
            </a:r>
            <a:br>
              <a:rPr lang="en-US" sz="1200">
                <a:solidFill>
                  <a:schemeClr val="dk1"/>
                </a:solidFill>
              </a:rPr>
            </a:br>
            <a:endParaRPr sz="1200">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US" sz="1200">
                <a:solidFill>
                  <a:schemeClr val="dk1"/>
                </a:solidFill>
              </a:rPr>
              <a:t>So what has changed in Illinois that led to the rapid development of municipal food scrap composting programs?  Policy and infrastructure growth has been coupled with an increasing demand for this service. </a:t>
            </a:r>
            <a:endParaRPr sz="12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200">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US" sz="1200" b="1">
                <a:solidFill>
                  <a:schemeClr val="dk1"/>
                </a:solidFill>
              </a:rPr>
              <a:t>So what is commercial food scrap composting?</a:t>
            </a:r>
            <a:r>
              <a:rPr lang="en-US" sz="1200">
                <a:solidFill>
                  <a:schemeClr val="dk1"/>
                </a:solidFill>
              </a:rPr>
              <a:t> </a:t>
            </a:r>
            <a:endParaRPr sz="1200">
              <a:solidFill>
                <a:schemeClr val="dk1"/>
              </a:solidFill>
            </a:endParaRPr>
          </a:p>
          <a:p>
            <a:pPr marL="457200" marR="0" lvl="0" indent="-304800" algn="l" rtl="0">
              <a:lnSpc>
                <a:spcPct val="100000"/>
              </a:lnSpc>
              <a:spcBef>
                <a:spcPts val="0"/>
              </a:spcBef>
              <a:spcAft>
                <a:spcPts val="0"/>
              </a:spcAft>
              <a:buClr>
                <a:schemeClr val="dk1"/>
              </a:buClr>
              <a:buSzPts val="1200"/>
              <a:buChar char="●"/>
            </a:pPr>
            <a:r>
              <a:rPr lang="en-US" sz="1200" i="0" u="none" strike="noStrike" cap="none">
                <a:solidFill>
                  <a:schemeClr val="dk1"/>
                </a:solidFill>
              </a:rPr>
              <a:t>With commercial composting, all food scraps and food-soiled paper is collected (this includes meat, dairy, bones, greasy pizza boxes, etc). </a:t>
            </a:r>
            <a:endParaRPr sz="1200">
              <a:solidFill>
                <a:schemeClr val="dk1"/>
              </a:solidFill>
            </a:endParaRPr>
          </a:p>
          <a:p>
            <a:pPr marL="457200" marR="0" lvl="0" indent="-304800" algn="l" rtl="0">
              <a:lnSpc>
                <a:spcPct val="100000"/>
              </a:lnSpc>
              <a:spcBef>
                <a:spcPts val="0"/>
              </a:spcBef>
              <a:spcAft>
                <a:spcPts val="0"/>
              </a:spcAft>
              <a:buClr>
                <a:schemeClr val="dk1"/>
              </a:buClr>
              <a:buSzPts val="1200"/>
              <a:buChar char="●"/>
            </a:pPr>
            <a:r>
              <a:rPr lang="en-US" sz="1200" i="0" u="none" strike="noStrike" cap="none">
                <a:solidFill>
                  <a:schemeClr val="dk1"/>
                </a:solidFill>
              </a:rPr>
              <a:t>Then it’s hauled to a composting facility where the food scraps decompose and finished compost is sold commercially.</a:t>
            </a:r>
            <a:endParaRPr sz="1200" i="0" u="none" strike="noStrike" cap="none">
              <a:solidFill>
                <a:schemeClr val="dk1"/>
              </a:solidFill>
            </a:endParaRPr>
          </a:p>
          <a:p>
            <a:pPr marL="457200" marR="0" lvl="0" indent="-304800" algn="l" rtl="0">
              <a:lnSpc>
                <a:spcPct val="100000"/>
              </a:lnSpc>
              <a:spcBef>
                <a:spcPts val="0"/>
              </a:spcBef>
              <a:spcAft>
                <a:spcPts val="0"/>
              </a:spcAft>
              <a:buClr>
                <a:schemeClr val="dk1"/>
              </a:buClr>
              <a:buSzPts val="1200"/>
              <a:buChar char="●"/>
            </a:pPr>
            <a:r>
              <a:rPr lang="en-US" sz="1200" i="0" u="none" strike="noStrike" cap="none">
                <a:solidFill>
                  <a:schemeClr val="dk1"/>
                </a:solidFill>
              </a:rPr>
              <a:t>Since ALL food scraps can be collected with commercial composting, this type of composting generally results in a much greater waste diversion than on-site composting. And it is easier for people to sort and for </a:t>
            </a:r>
            <a:r>
              <a:rPr lang="en-US" sz="1200">
                <a:solidFill>
                  <a:schemeClr val="dk1"/>
                </a:solidFill>
              </a:rPr>
              <a:t>institutions</a:t>
            </a:r>
            <a:r>
              <a:rPr lang="en-US" sz="1200" i="0" u="none" strike="noStrike" cap="none">
                <a:solidFill>
                  <a:schemeClr val="dk1"/>
                </a:solidFill>
              </a:rPr>
              <a:t> to have systems that collect food scraps with very little contamination.</a:t>
            </a:r>
            <a:endParaRPr sz="1200" i="0" u="none" strike="noStrike" cap="none">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p:txBody>
      </p:sp>
      <p:sp>
        <p:nvSpPr>
          <p:cNvPr id="704" name="Google Shape;704;g4a46de9f64_0_71:notes"/>
          <p:cNvSpPr txBox="1">
            <a:spLocks noGrp="1"/>
          </p:cNvSpPr>
          <p:nvPr>
            <p:ph type="sldNum" idx="12"/>
          </p:nvPr>
        </p:nvSpPr>
        <p:spPr>
          <a:xfrm>
            <a:off x="3884613" y="8685215"/>
            <a:ext cx="2971800" cy="457200"/>
          </a:xfrm>
          <a:prstGeom prst="rect">
            <a:avLst/>
          </a:prstGeom>
          <a:noFill/>
          <a:ln>
            <a:noFill/>
          </a:ln>
        </p:spPr>
        <p:txBody>
          <a:bodyPr spcFirstLastPara="1" wrap="square" lIns="91250" tIns="45625" rIns="91250" bIns="456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42"/>
        <p:cNvGrpSpPr/>
        <p:nvPr/>
      </p:nvGrpSpPr>
      <p:grpSpPr>
        <a:xfrm>
          <a:off x="0" y="0"/>
          <a:ext cx="0" cy="0"/>
          <a:chOff x="0" y="0"/>
          <a:chExt cx="0" cy="0"/>
        </a:xfrm>
      </p:grpSpPr>
      <p:sp>
        <p:nvSpPr>
          <p:cNvPr id="43" name="Google Shape;43;p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4" name="Google Shape;44;p2"/>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5" name="Google Shape;45;p2"/>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6" name="Google Shape;46;p2"/>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Google Shape;47;p2"/>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Google Shape;48;p2"/>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7"/>
        <p:cNvGrpSpPr/>
        <p:nvPr/>
      </p:nvGrpSpPr>
      <p:grpSpPr>
        <a:xfrm>
          <a:off x="0" y="0"/>
          <a:ext cx="0" cy="0"/>
          <a:chOff x="0" y="0"/>
          <a:chExt cx="0" cy="0"/>
        </a:xfrm>
      </p:grpSpPr>
      <p:sp>
        <p:nvSpPr>
          <p:cNvPr id="108" name="Google Shape;108;p11"/>
          <p:cNvSpPr txBox="1">
            <a:spLocks noGrp="1"/>
          </p:cNvSpPr>
          <p:nvPr>
            <p:ph type="title"/>
          </p:nvPr>
        </p:nvSpPr>
        <p:spPr>
          <a:xfrm>
            <a:off x="1942415" y="4800600"/>
            <a:ext cx="6591985"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9" name="Google Shape;109;p11"/>
          <p:cNvSpPr>
            <a:spLocks noGrp="1"/>
          </p:cNvSpPr>
          <p:nvPr>
            <p:ph type="pic" idx="2"/>
          </p:nvPr>
        </p:nvSpPr>
        <p:spPr>
          <a:xfrm>
            <a:off x="1942415" y="634965"/>
            <a:ext cx="6591985" cy="3854970"/>
          </a:xfrm>
          <a:prstGeom prst="rect">
            <a:avLst/>
          </a:prstGeom>
          <a:noFill/>
          <a:ln>
            <a:noFill/>
          </a:ln>
        </p:spPr>
        <p:txBody>
          <a:bodyPr spcFirstLastPara="1" wrap="square" lIns="91425" tIns="91425" rIns="91425" bIns="91425"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10" name="Google Shape;110;p11"/>
          <p:cNvSpPr txBox="1">
            <a:spLocks noGrp="1"/>
          </p:cNvSpPr>
          <p:nvPr>
            <p:ph type="body" idx="1"/>
          </p:nvPr>
        </p:nvSpPr>
        <p:spPr>
          <a:xfrm>
            <a:off x="1942415" y="5367338"/>
            <a:ext cx="6591985" cy="49371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11" name="Google Shape;111;p11"/>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Google Shape;112;p11"/>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Google Shape;113;p11"/>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15"/>
        <p:cNvGrpSpPr/>
        <p:nvPr/>
      </p:nvGrpSpPr>
      <p:grpSpPr>
        <a:xfrm>
          <a:off x="0" y="0"/>
          <a:ext cx="0" cy="0"/>
          <a:chOff x="0" y="0"/>
          <a:chExt cx="0" cy="0"/>
        </a:xfrm>
      </p:grpSpPr>
      <p:sp>
        <p:nvSpPr>
          <p:cNvPr id="116" name="Google Shape;116;p12"/>
          <p:cNvSpPr txBox="1">
            <a:spLocks noGrp="1"/>
          </p:cNvSpPr>
          <p:nvPr>
            <p:ph type="title"/>
          </p:nvPr>
        </p:nvSpPr>
        <p:spPr>
          <a:xfrm>
            <a:off x="1942415" y="609600"/>
            <a:ext cx="6591985" cy="31170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7" name="Google Shape;117;p12"/>
          <p:cNvSpPr txBox="1">
            <a:spLocks noGrp="1"/>
          </p:cNvSpPr>
          <p:nvPr>
            <p:ph type="body" idx="1"/>
          </p:nvPr>
        </p:nvSpPr>
        <p:spPr>
          <a:xfrm>
            <a:off x="1942415" y="4354046"/>
            <a:ext cx="6591985"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8" name="Google Shape;118;p12"/>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9" name="Google Shape;119;p12"/>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0" name="Google Shape;120;p12"/>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22"/>
        <p:cNvGrpSpPr/>
        <p:nvPr/>
      </p:nvGrpSpPr>
      <p:grpSpPr>
        <a:xfrm>
          <a:off x="0" y="0"/>
          <a:ext cx="0" cy="0"/>
          <a:chOff x="0" y="0"/>
          <a:chExt cx="0" cy="0"/>
        </a:xfrm>
      </p:grpSpPr>
      <p:sp>
        <p:nvSpPr>
          <p:cNvPr id="123" name="Google Shape;123;p13"/>
          <p:cNvSpPr txBox="1">
            <a:spLocks noGrp="1"/>
          </p:cNvSpPr>
          <p:nvPr>
            <p:ph type="title"/>
          </p:nvPr>
        </p:nvSpPr>
        <p:spPr>
          <a:xfrm>
            <a:off x="2188123" y="609600"/>
            <a:ext cx="6109587"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4" name="Google Shape;124;p13"/>
          <p:cNvSpPr txBox="1">
            <a:spLocks noGrp="1"/>
          </p:cNvSpPr>
          <p:nvPr>
            <p:ph type="body" idx="1"/>
          </p:nvPr>
        </p:nvSpPr>
        <p:spPr>
          <a:xfrm>
            <a:off x="2415972" y="3505200"/>
            <a:ext cx="5653888" cy="3810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600"/>
              <a:buFont typeface="Noto Sans Symbols"/>
              <a:buNone/>
              <a:defRPr sz="1600" b="0" i="0" u="none" strike="noStrike" cap="none">
                <a:solidFill>
                  <a:srgbClr val="7F7F7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25" name="Google Shape;125;p13"/>
          <p:cNvSpPr txBox="1">
            <a:spLocks noGrp="1"/>
          </p:cNvSpPr>
          <p:nvPr>
            <p:ph type="body" idx="2"/>
          </p:nvPr>
        </p:nvSpPr>
        <p:spPr>
          <a:xfrm>
            <a:off x="1942415" y="4354046"/>
            <a:ext cx="6591985"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26" name="Google Shape;126;p13"/>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7" name="Google Shape;127;p13"/>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8" name="Google Shape;128;p13"/>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13"/>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31" name="Google Shape;131;p13"/>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32"/>
        <p:cNvGrpSpPr/>
        <p:nvPr/>
      </p:nvGrpSpPr>
      <p:grpSpPr>
        <a:xfrm>
          <a:off x="0" y="0"/>
          <a:ext cx="0" cy="0"/>
          <a:chOff x="0" y="0"/>
          <a:chExt cx="0" cy="0"/>
        </a:xfrm>
      </p:grpSpPr>
      <p:sp>
        <p:nvSpPr>
          <p:cNvPr id="133" name="Google Shape;133;p14"/>
          <p:cNvSpPr txBox="1">
            <a:spLocks noGrp="1"/>
          </p:cNvSpPr>
          <p:nvPr>
            <p:ph type="title"/>
          </p:nvPr>
        </p:nvSpPr>
        <p:spPr>
          <a:xfrm>
            <a:off x="1942415" y="2438401"/>
            <a:ext cx="6591985" cy="272484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4" name="Google Shape;134;p14"/>
          <p:cNvSpPr txBox="1">
            <a:spLocks noGrp="1"/>
          </p:cNvSpPr>
          <p:nvPr>
            <p:ph type="body" idx="1"/>
          </p:nvPr>
        </p:nvSpPr>
        <p:spPr>
          <a:xfrm>
            <a:off x="1942415" y="5181600"/>
            <a:ext cx="6591985"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5" name="Google Shape;135;p14"/>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6" name="Google Shape;136;p14"/>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Google Shape;137;p14"/>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2188123" y="609600"/>
            <a:ext cx="6109587"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1" name="Google Shape;141;p15"/>
          <p:cNvSpPr txBox="1">
            <a:spLocks noGrp="1"/>
          </p:cNvSpPr>
          <p:nvPr>
            <p:ph type="body" idx="1"/>
          </p:nvPr>
        </p:nvSpPr>
        <p:spPr>
          <a:xfrm>
            <a:off x="1942415" y="4343400"/>
            <a:ext cx="6688292"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2" name="Google Shape;142;p15"/>
          <p:cNvSpPr txBox="1">
            <a:spLocks noGrp="1"/>
          </p:cNvSpPr>
          <p:nvPr>
            <p:ph type="body" idx="2"/>
          </p:nvPr>
        </p:nvSpPr>
        <p:spPr>
          <a:xfrm>
            <a:off x="1942415" y="5181600"/>
            <a:ext cx="6688292"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3" name="Google Shape;143;p15"/>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4" name="Google Shape;144;p15"/>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5" name="Google Shape;145;p15"/>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15"/>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48" name="Google Shape;148;p15"/>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49"/>
        <p:cNvGrpSpPr/>
        <p:nvPr/>
      </p:nvGrpSpPr>
      <p:grpSpPr>
        <a:xfrm>
          <a:off x="0" y="0"/>
          <a:ext cx="0" cy="0"/>
          <a:chOff x="0" y="0"/>
          <a:chExt cx="0" cy="0"/>
        </a:xfrm>
      </p:grpSpPr>
      <p:sp>
        <p:nvSpPr>
          <p:cNvPr id="150" name="Google Shape;150;p16"/>
          <p:cNvSpPr txBox="1">
            <a:spLocks noGrp="1"/>
          </p:cNvSpPr>
          <p:nvPr>
            <p:ph type="title"/>
          </p:nvPr>
        </p:nvSpPr>
        <p:spPr>
          <a:xfrm>
            <a:off x="1942416" y="627407"/>
            <a:ext cx="6591984" cy="288002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1" name="Google Shape;151;p16"/>
          <p:cNvSpPr txBox="1">
            <a:spLocks noGrp="1"/>
          </p:cNvSpPr>
          <p:nvPr>
            <p:ph type="body" idx="1"/>
          </p:nvPr>
        </p:nvSpPr>
        <p:spPr>
          <a:xfrm>
            <a:off x="1942415" y="4343400"/>
            <a:ext cx="6591985"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52" name="Google Shape;152;p16"/>
          <p:cNvSpPr txBox="1">
            <a:spLocks noGrp="1"/>
          </p:cNvSpPr>
          <p:nvPr>
            <p:ph type="body" idx="2"/>
          </p:nvPr>
        </p:nvSpPr>
        <p:spPr>
          <a:xfrm>
            <a:off x="1942415" y="5181600"/>
            <a:ext cx="6591985"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53" name="Google Shape;153;p16"/>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Google Shape;154;p16"/>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16"/>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
        <p:cNvGrpSpPr/>
        <p:nvPr/>
      </p:nvGrpSpPr>
      <p:grpSpPr>
        <a:xfrm>
          <a:off x="0" y="0"/>
          <a:ext cx="0" cy="0"/>
          <a:chOff x="0" y="0"/>
          <a:chExt cx="0" cy="0"/>
        </a:xfrm>
      </p:grpSpPr>
      <p:sp>
        <p:nvSpPr>
          <p:cNvPr id="158" name="Google Shape;158;p17"/>
          <p:cNvSpPr txBox="1">
            <a:spLocks noGrp="1"/>
          </p:cNvSpPr>
          <p:nvPr>
            <p:ph type="title"/>
          </p:nvPr>
        </p:nvSpPr>
        <p:spPr>
          <a:xfrm>
            <a:off x="1945200" y="624110"/>
            <a:ext cx="6589200"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9" name="Google Shape;159;p17"/>
          <p:cNvSpPr txBox="1">
            <a:spLocks noGrp="1"/>
          </p:cNvSpPr>
          <p:nvPr>
            <p:ph type="body" idx="1"/>
          </p:nvPr>
        </p:nvSpPr>
        <p:spPr>
          <a:xfrm rot="5400000">
            <a:off x="3295307" y="780708"/>
            <a:ext cx="3886200" cy="6591985"/>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60" name="Google Shape;160;p17"/>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1" name="Google Shape;161;p17"/>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2" name="Google Shape;162;p17"/>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4"/>
        <p:cNvGrpSpPr/>
        <p:nvPr/>
      </p:nvGrpSpPr>
      <p:grpSpPr>
        <a:xfrm>
          <a:off x="0" y="0"/>
          <a:ext cx="0" cy="0"/>
          <a:chOff x="0" y="0"/>
          <a:chExt cx="0" cy="0"/>
        </a:xfrm>
      </p:grpSpPr>
      <p:sp>
        <p:nvSpPr>
          <p:cNvPr id="165" name="Google Shape;165;p18"/>
          <p:cNvSpPr txBox="1">
            <a:spLocks noGrp="1"/>
          </p:cNvSpPr>
          <p:nvPr>
            <p:ph type="title"/>
          </p:nvPr>
        </p:nvSpPr>
        <p:spPr>
          <a:xfrm rot="5400000">
            <a:off x="5064693" y="2441249"/>
            <a:ext cx="5283817" cy="1656132"/>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6" name="Google Shape;166;p18"/>
          <p:cNvSpPr txBox="1">
            <a:spLocks noGrp="1"/>
          </p:cNvSpPr>
          <p:nvPr>
            <p:ph type="body" idx="1"/>
          </p:nvPr>
        </p:nvSpPr>
        <p:spPr>
          <a:xfrm rot="5400000">
            <a:off x="1658682" y="911140"/>
            <a:ext cx="5283817" cy="4716348"/>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67" name="Google Shape;167;p18"/>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8" name="Google Shape;168;p18"/>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9" name="Google Shape;169;p18"/>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maller Blue Bullets">
  <p:cSld name="Smaller Blue Bullets">
    <p:spTree>
      <p:nvGrpSpPr>
        <p:cNvPr id="1" name="Shape 171"/>
        <p:cNvGrpSpPr/>
        <p:nvPr/>
      </p:nvGrpSpPr>
      <p:grpSpPr>
        <a:xfrm>
          <a:off x="0" y="0"/>
          <a:ext cx="0" cy="0"/>
          <a:chOff x="0" y="0"/>
          <a:chExt cx="0" cy="0"/>
        </a:xfrm>
      </p:grpSpPr>
      <p:sp>
        <p:nvSpPr>
          <p:cNvPr id="172" name="Google Shape;172;p19"/>
          <p:cNvSpPr txBox="1">
            <a:spLocks noGrp="1"/>
          </p:cNvSpPr>
          <p:nvPr>
            <p:ph type="title"/>
          </p:nvPr>
        </p:nvSpPr>
        <p:spPr>
          <a:xfrm>
            <a:off x="539140" y="447163"/>
            <a:ext cx="8145900" cy="1291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Times"/>
              <a:buNone/>
              <a:defRPr sz="4000" b="0" i="0" u="none" strike="noStrike" cap="none">
                <a:solidFill>
                  <a:schemeClr val="dk1"/>
                </a:solidFill>
                <a:latin typeface="Times"/>
                <a:ea typeface="Times"/>
                <a:cs typeface="Times"/>
                <a:sym typeface="Time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3" name="Google Shape;173;p19"/>
          <p:cNvSpPr txBox="1">
            <a:spLocks noGrp="1"/>
          </p:cNvSpPr>
          <p:nvPr>
            <p:ph type="body" idx="1"/>
          </p:nvPr>
        </p:nvSpPr>
        <p:spPr>
          <a:xfrm>
            <a:off x="539140" y="1837017"/>
            <a:ext cx="8147700" cy="4046400"/>
          </a:xfrm>
          <a:prstGeom prst="rect">
            <a:avLst/>
          </a:prstGeom>
          <a:noFill/>
          <a:ln>
            <a:noFill/>
          </a:ln>
        </p:spPr>
        <p:txBody>
          <a:bodyPr spcFirstLastPara="1" wrap="square" lIns="91425" tIns="91425" rIns="91425" bIns="91425" anchor="t" anchorCtr="0"/>
          <a:lstStyle>
            <a:lvl1pPr marL="457200" marR="0" lvl="0" indent="-355600" algn="l" rtl="0">
              <a:spcBef>
                <a:spcPts val="400"/>
              </a:spcBef>
              <a:spcAft>
                <a:spcPts val="0"/>
              </a:spcAft>
              <a:buClr>
                <a:srgbClr val="1F5773"/>
              </a:buClr>
              <a:buSzPts val="2000"/>
              <a:buFont typeface="Arial"/>
              <a:buChar char="•"/>
              <a:defRPr sz="2000" b="0" i="0" u="none" strike="noStrike" cap="none">
                <a:solidFill>
                  <a:srgbClr val="1F5773"/>
                </a:solidFill>
                <a:latin typeface="Times"/>
                <a:ea typeface="Times"/>
                <a:cs typeface="Times"/>
                <a:sym typeface="Times"/>
              </a:defRPr>
            </a:lvl1pPr>
            <a:lvl2pPr marL="914400" marR="0" lvl="1"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2pPr>
            <a:lvl3pPr marL="1371600" marR="0" lvl="2"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3pPr>
            <a:lvl4pPr marL="1828800" marR="0" lvl="3"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4pPr>
            <a:lvl5pPr marL="2286000" marR="0" lvl="4"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4"/>
        <p:cNvGrpSpPr/>
        <p:nvPr/>
      </p:nvGrpSpPr>
      <p:grpSpPr>
        <a:xfrm>
          <a:off x="0" y="0"/>
          <a:ext cx="0" cy="0"/>
          <a:chOff x="0" y="0"/>
          <a:chExt cx="0" cy="0"/>
        </a:xfrm>
      </p:grpSpPr>
      <p:sp>
        <p:nvSpPr>
          <p:cNvPr id="175" name="Google Shape;175;p2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76" name="Google Shape;176;p2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77" name="Google Shape;177;p2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
        <p:cNvGrpSpPr/>
        <p:nvPr/>
      </p:nvGrpSpPr>
      <p:grpSpPr>
        <a:xfrm>
          <a:off x="0" y="0"/>
          <a:ext cx="0" cy="0"/>
          <a:chOff x="0" y="0"/>
          <a:chExt cx="0" cy="0"/>
        </a:xfrm>
      </p:grpSpPr>
      <p:sp>
        <p:nvSpPr>
          <p:cNvPr id="50" name="Google Shape;50;p3"/>
          <p:cNvSpPr txBox="1">
            <a:spLocks noGrp="1"/>
          </p:cNvSpPr>
          <p:nvPr>
            <p:ph type="title"/>
          </p:nvPr>
        </p:nvSpPr>
        <p:spPr>
          <a:xfrm>
            <a:off x="1945201" y="624110"/>
            <a:ext cx="6589199"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1" name="Google Shape;51;p3"/>
          <p:cNvSpPr txBox="1">
            <a:spLocks noGrp="1"/>
          </p:cNvSpPr>
          <p:nvPr>
            <p:ph type="body" idx="1"/>
          </p:nvPr>
        </p:nvSpPr>
        <p:spPr>
          <a:xfrm>
            <a:off x="1942415" y="2133600"/>
            <a:ext cx="6591985"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2" name="Google Shape;52;p3"/>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Google Shape;53;p3"/>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Google Shape;54;p3"/>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1"/>
        <p:cNvGrpSpPr/>
        <p:nvPr/>
      </p:nvGrpSpPr>
      <p:grpSpPr>
        <a:xfrm>
          <a:off x="0" y="0"/>
          <a:ext cx="0" cy="0"/>
          <a:chOff x="0" y="0"/>
          <a:chExt cx="0" cy="0"/>
        </a:xfrm>
      </p:grpSpPr>
      <p:sp>
        <p:nvSpPr>
          <p:cNvPr id="192" name="Google Shape;192;p22"/>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22"/>
          <p:cNvSpPr txBox="1">
            <a:spLocks noGrp="1"/>
          </p:cNvSpPr>
          <p:nvPr>
            <p:ph type="body" idx="1"/>
          </p:nvPr>
        </p:nvSpPr>
        <p:spPr>
          <a:xfrm>
            <a:off x="914400" y="1600200"/>
            <a:ext cx="7315200" cy="4572000"/>
          </a:xfrm>
          <a:prstGeom prst="rect">
            <a:avLst/>
          </a:prstGeom>
          <a:noFill/>
          <a:ln>
            <a:noFill/>
          </a:ln>
        </p:spPr>
        <p:txBody>
          <a:bodyPr spcFirstLastPara="1" wrap="square" lIns="121875" tIns="60925" rIns="121875" bIns="60925" anchor="t" anchorCtr="0"/>
          <a:lstStyle>
            <a:lvl1pPr marL="457200" lvl="0" indent="-342900" algn="l" rtl="0">
              <a:lnSpc>
                <a:spcPct val="90000"/>
              </a:lnSpc>
              <a:spcBef>
                <a:spcPts val="1350"/>
              </a:spcBef>
              <a:spcAft>
                <a:spcPts val="0"/>
              </a:spcAft>
              <a:buSzPts val="1800"/>
              <a:buChar char="•"/>
              <a:defRPr/>
            </a:lvl1pPr>
            <a:lvl2pPr marL="914400" lvl="1" indent="-342900" algn="l" rtl="0">
              <a:lnSpc>
                <a:spcPct val="90000"/>
              </a:lnSpc>
              <a:spcBef>
                <a:spcPts val="9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23850" algn="l" rtl="0">
              <a:lnSpc>
                <a:spcPct val="90000"/>
              </a:lnSpc>
              <a:spcBef>
                <a:spcPts val="600"/>
              </a:spcBef>
              <a:spcAft>
                <a:spcPts val="0"/>
              </a:spcAft>
              <a:buSzPts val="1500"/>
              <a:buChar char="•"/>
              <a:defRPr/>
            </a:lvl5pPr>
            <a:lvl6pPr marL="2743200" lvl="5" indent="-323850" algn="l" rtl="0">
              <a:lnSpc>
                <a:spcPct val="90000"/>
              </a:lnSpc>
              <a:spcBef>
                <a:spcPts val="600"/>
              </a:spcBef>
              <a:spcAft>
                <a:spcPts val="0"/>
              </a:spcAft>
              <a:buSzPts val="1500"/>
              <a:buChar char="•"/>
              <a:defRPr/>
            </a:lvl6pPr>
            <a:lvl7pPr marL="3200400" lvl="6" indent="-323850" algn="l" rtl="0">
              <a:lnSpc>
                <a:spcPct val="90000"/>
              </a:lnSpc>
              <a:spcBef>
                <a:spcPts val="600"/>
              </a:spcBef>
              <a:spcAft>
                <a:spcPts val="0"/>
              </a:spcAft>
              <a:buSzPts val="1500"/>
              <a:buChar char="•"/>
              <a:defRPr/>
            </a:lvl7pPr>
            <a:lvl8pPr marL="3657600" lvl="7" indent="-323850" algn="l" rtl="0">
              <a:lnSpc>
                <a:spcPct val="90000"/>
              </a:lnSpc>
              <a:spcBef>
                <a:spcPts val="600"/>
              </a:spcBef>
              <a:spcAft>
                <a:spcPts val="0"/>
              </a:spcAft>
              <a:buSzPts val="1500"/>
              <a:buChar char="•"/>
              <a:defRPr/>
            </a:lvl8pPr>
            <a:lvl9pPr marL="4114800" lvl="8" indent="-323850" algn="l" rtl="0">
              <a:lnSpc>
                <a:spcPct val="90000"/>
              </a:lnSpc>
              <a:spcBef>
                <a:spcPts val="600"/>
              </a:spcBef>
              <a:spcAft>
                <a:spcPts val="0"/>
              </a:spcAft>
              <a:buSzPts val="1500"/>
              <a:buChar char="•"/>
              <a:defRPr/>
            </a:lvl9pPr>
          </a:lstStyle>
          <a:p>
            <a:endParaRPr/>
          </a:p>
        </p:txBody>
      </p:sp>
      <p:sp>
        <p:nvSpPr>
          <p:cNvPr id="194" name="Google Shape;194;p22"/>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5" name="Google Shape;195;p22"/>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p22"/>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7"/>
        <p:cNvGrpSpPr/>
        <p:nvPr/>
      </p:nvGrpSpPr>
      <p:grpSpPr>
        <a:xfrm>
          <a:off x="0" y="0"/>
          <a:ext cx="0" cy="0"/>
          <a:chOff x="0" y="0"/>
          <a:chExt cx="0" cy="0"/>
        </a:xfrm>
      </p:grpSpPr>
      <p:sp>
        <p:nvSpPr>
          <p:cNvPr id="198" name="Google Shape;198;p23"/>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23"/>
          <p:cNvSpPr txBox="1">
            <a:spLocks noGrp="1"/>
          </p:cNvSpPr>
          <p:nvPr>
            <p:ph type="body" idx="1"/>
          </p:nvPr>
        </p:nvSpPr>
        <p:spPr>
          <a:xfrm>
            <a:off x="914400" y="1600200"/>
            <a:ext cx="3657600" cy="4572000"/>
          </a:xfrm>
          <a:prstGeom prst="rect">
            <a:avLst/>
          </a:prstGeom>
          <a:noFill/>
          <a:ln>
            <a:noFill/>
          </a:ln>
        </p:spPr>
        <p:txBody>
          <a:bodyPr spcFirstLastPara="1" wrap="square" lIns="121875" tIns="60925" rIns="121875" bIns="60925" anchor="t" anchorCtr="0"/>
          <a:lstStyle>
            <a:lvl1pPr marL="457200" lvl="0" indent="-362013" algn="l" rtl="0">
              <a:lnSpc>
                <a:spcPct val="90000"/>
              </a:lnSpc>
              <a:spcBef>
                <a:spcPts val="1350"/>
              </a:spcBef>
              <a:spcAft>
                <a:spcPts val="0"/>
              </a:spcAft>
              <a:buSzPts val="2101"/>
              <a:buChar char="•"/>
              <a:defRPr sz="2101"/>
            </a:lvl1pPr>
            <a:lvl2pPr marL="914400" lvl="1" indent="-342900" algn="l" rtl="0">
              <a:lnSpc>
                <a:spcPct val="90000"/>
              </a:lnSpc>
              <a:spcBef>
                <a:spcPts val="900"/>
              </a:spcBef>
              <a:spcAft>
                <a:spcPts val="0"/>
              </a:spcAft>
              <a:buSzPts val="1800"/>
              <a:buChar char="–"/>
              <a:defRPr sz="1800"/>
            </a:lvl2pPr>
            <a:lvl3pPr marL="1371600" lvl="2" indent="-323850" algn="l" rtl="0">
              <a:lnSpc>
                <a:spcPct val="90000"/>
              </a:lnSpc>
              <a:spcBef>
                <a:spcPts val="600"/>
              </a:spcBef>
              <a:spcAft>
                <a:spcPts val="0"/>
              </a:spcAft>
              <a:buSzPts val="1500"/>
              <a:buChar char="•"/>
              <a:defRPr sz="1500"/>
            </a:lvl3pPr>
            <a:lvl4pPr marL="1828800" lvl="3" indent="-323850" algn="l" rtl="0">
              <a:lnSpc>
                <a:spcPct val="90000"/>
              </a:lnSpc>
              <a:spcBef>
                <a:spcPts val="600"/>
              </a:spcBef>
              <a:spcAft>
                <a:spcPts val="0"/>
              </a:spcAft>
              <a:buSzPts val="1500"/>
              <a:buChar char="•"/>
              <a:defRPr sz="1500"/>
            </a:lvl4pPr>
            <a:lvl5pPr marL="2286000" lvl="4" indent="-323850" algn="l" rtl="0">
              <a:lnSpc>
                <a:spcPct val="90000"/>
              </a:lnSpc>
              <a:spcBef>
                <a:spcPts val="600"/>
              </a:spcBef>
              <a:spcAft>
                <a:spcPts val="0"/>
              </a:spcAft>
              <a:buSzPts val="1500"/>
              <a:buChar char="•"/>
              <a:defRPr sz="1500"/>
            </a:lvl5pPr>
            <a:lvl6pPr marL="2743200" lvl="5" indent="-323850" algn="l" rtl="0">
              <a:lnSpc>
                <a:spcPct val="90000"/>
              </a:lnSpc>
              <a:spcBef>
                <a:spcPts val="600"/>
              </a:spcBef>
              <a:spcAft>
                <a:spcPts val="0"/>
              </a:spcAft>
              <a:buSzPts val="1500"/>
              <a:buChar char="•"/>
              <a:defRPr sz="1500"/>
            </a:lvl6pPr>
            <a:lvl7pPr marL="3200400" lvl="6" indent="-323850" algn="l" rtl="0">
              <a:lnSpc>
                <a:spcPct val="90000"/>
              </a:lnSpc>
              <a:spcBef>
                <a:spcPts val="600"/>
              </a:spcBef>
              <a:spcAft>
                <a:spcPts val="0"/>
              </a:spcAft>
              <a:buSzPts val="1500"/>
              <a:buChar char="•"/>
              <a:defRPr sz="1500"/>
            </a:lvl7pPr>
            <a:lvl8pPr marL="3657600" lvl="7" indent="-323850" algn="l" rtl="0">
              <a:lnSpc>
                <a:spcPct val="90000"/>
              </a:lnSpc>
              <a:spcBef>
                <a:spcPts val="600"/>
              </a:spcBef>
              <a:spcAft>
                <a:spcPts val="0"/>
              </a:spcAft>
              <a:buSzPts val="1500"/>
              <a:buChar char="•"/>
              <a:defRPr sz="1500"/>
            </a:lvl8pPr>
            <a:lvl9pPr marL="4114800" lvl="8" indent="-323850" algn="l" rtl="0">
              <a:lnSpc>
                <a:spcPct val="90000"/>
              </a:lnSpc>
              <a:spcBef>
                <a:spcPts val="600"/>
              </a:spcBef>
              <a:spcAft>
                <a:spcPts val="0"/>
              </a:spcAft>
              <a:buSzPts val="1500"/>
              <a:buChar char="•"/>
              <a:defRPr sz="1500"/>
            </a:lvl9pPr>
          </a:lstStyle>
          <a:p>
            <a:endParaRPr/>
          </a:p>
        </p:txBody>
      </p:sp>
      <p:sp>
        <p:nvSpPr>
          <p:cNvPr id="200" name="Google Shape;200;p23"/>
          <p:cNvSpPr txBox="1">
            <a:spLocks noGrp="1"/>
          </p:cNvSpPr>
          <p:nvPr>
            <p:ph type="body" idx="2"/>
          </p:nvPr>
        </p:nvSpPr>
        <p:spPr>
          <a:xfrm>
            <a:off x="4572000" y="1600200"/>
            <a:ext cx="3657600" cy="4572000"/>
          </a:xfrm>
          <a:prstGeom prst="rect">
            <a:avLst/>
          </a:prstGeom>
          <a:noFill/>
          <a:ln>
            <a:noFill/>
          </a:ln>
        </p:spPr>
        <p:txBody>
          <a:bodyPr spcFirstLastPara="1" wrap="square" lIns="121875" tIns="60925" rIns="121875" bIns="60925" anchor="t" anchorCtr="0"/>
          <a:lstStyle>
            <a:lvl1pPr marL="457200" lvl="0" indent="-362013" algn="l" rtl="0">
              <a:lnSpc>
                <a:spcPct val="90000"/>
              </a:lnSpc>
              <a:spcBef>
                <a:spcPts val="1350"/>
              </a:spcBef>
              <a:spcAft>
                <a:spcPts val="0"/>
              </a:spcAft>
              <a:buSzPts val="2101"/>
              <a:buChar char="•"/>
              <a:defRPr sz="2101"/>
            </a:lvl1pPr>
            <a:lvl2pPr marL="914400" lvl="1" indent="-342900" algn="l" rtl="0">
              <a:lnSpc>
                <a:spcPct val="90000"/>
              </a:lnSpc>
              <a:spcBef>
                <a:spcPts val="900"/>
              </a:spcBef>
              <a:spcAft>
                <a:spcPts val="0"/>
              </a:spcAft>
              <a:buSzPts val="1800"/>
              <a:buChar char="–"/>
              <a:defRPr sz="1800"/>
            </a:lvl2pPr>
            <a:lvl3pPr marL="1371600" lvl="2" indent="-323850" algn="l" rtl="0">
              <a:lnSpc>
                <a:spcPct val="90000"/>
              </a:lnSpc>
              <a:spcBef>
                <a:spcPts val="600"/>
              </a:spcBef>
              <a:spcAft>
                <a:spcPts val="0"/>
              </a:spcAft>
              <a:buSzPts val="1500"/>
              <a:buChar char="•"/>
              <a:defRPr sz="1500"/>
            </a:lvl3pPr>
            <a:lvl4pPr marL="1828800" lvl="3" indent="-323850" algn="l" rtl="0">
              <a:lnSpc>
                <a:spcPct val="90000"/>
              </a:lnSpc>
              <a:spcBef>
                <a:spcPts val="600"/>
              </a:spcBef>
              <a:spcAft>
                <a:spcPts val="0"/>
              </a:spcAft>
              <a:buSzPts val="1500"/>
              <a:buChar char="•"/>
              <a:defRPr sz="1500"/>
            </a:lvl4pPr>
            <a:lvl5pPr marL="2286000" lvl="4" indent="-323850" algn="l" rtl="0">
              <a:lnSpc>
                <a:spcPct val="90000"/>
              </a:lnSpc>
              <a:spcBef>
                <a:spcPts val="600"/>
              </a:spcBef>
              <a:spcAft>
                <a:spcPts val="0"/>
              </a:spcAft>
              <a:buSzPts val="1500"/>
              <a:buChar char="•"/>
              <a:defRPr sz="1500"/>
            </a:lvl5pPr>
            <a:lvl6pPr marL="2743200" lvl="5" indent="-323850" algn="l" rtl="0">
              <a:lnSpc>
                <a:spcPct val="90000"/>
              </a:lnSpc>
              <a:spcBef>
                <a:spcPts val="600"/>
              </a:spcBef>
              <a:spcAft>
                <a:spcPts val="0"/>
              </a:spcAft>
              <a:buSzPts val="1500"/>
              <a:buChar char="•"/>
              <a:defRPr sz="1500"/>
            </a:lvl6pPr>
            <a:lvl7pPr marL="3200400" lvl="6" indent="-323850" algn="l" rtl="0">
              <a:lnSpc>
                <a:spcPct val="90000"/>
              </a:lnSpc>
              <a:spcBef>
                <a:spcPts val="600"/>
              </a:spcBef>
              <a:spcAft>
                <a:spcPts val="0"/>
              </a:spcAft>
              <a:buSzPts val="1500"/>
              <a:buChar char="•"/>
              <a:defRPr sz="1500"/>
            </a:lvl7pPr>
            <a:lvl8pPr marL="3657600" lvl="7" indent="-323850" algn="l" rtl="0">
              <a:lnSpc>
                <a:spcPct val="90000"/>
              </a:lnSpc>
              <a:spcBef>
                <a:spcPts val="600"/>
              </a:spcBef>
              <a:spcAft>
                <a:spcPts val="0"/>
              </a:spcAft>
              <a:buSzPts val="1500"/>
              <a:buChar char="•"/>
              <a:defRPr sz="1500"/>
            </a:lvl8pPr>
            <a:lvl9pPr marL="4114800" lvl="8" indent="-323850" algn="l" rtl="0">
              <a:lnSpc>
                <a:spcPct val="90000"/>
              </a:lnSpc>
              <a:spcBef>
                <a:spcPts val="600"/>
              </a:spcBef>
              <a:spcAft>
                <a:spcPts val="0"/>
              </a:spcAft>
              <a:buSzPts val="1500"/>
              <a:buChar char="•"/>
              <a:defRPr sz="1500"/>
            </a:lvl9pPr>
          </a:lstStyle>
          <a:p>
            <a:endParaRPr/>
          </a:p>
        </p:txBody>
      </p:sp>
      <p:sp>
        <p:nvSpPr>
          <p:cNvPr id="201" name="Google Shape;201;p23"/>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p23"/>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3" name="Google Shape;203;p23"/>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6" name="Google Shape;206;p24"/>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7" name="Google Shape;207;p24"/>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8" name="Google Shape;208;p24"/>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209"/>
        <p:cNvGrpSpPr/>
        <p:nvPr/>
      </p:nvGrpSpPr>
      <p:grpSpPr>
        <a:xfrm>
          <a:off x="0" y="0"/>
          <a:ext cx="0" cy="0"/>
          <a:chOff x="0" y="0"/>
          <a:chExt cx="0" cy="0"/>
        </a:xfrm>
      </p:grpSpPr>
      <p:sp>
        <p:nvSpPr>
          <p:cNvPr id="210" name="Google Shape;210;p25"/>
          <p:cNvSpPr/>
          <p:nvPr/>
        </p:nvSpPr>
        <p:spPr>
          <a:xfrm>
            <a:off x="0" y="0"/>
            <a:ext cx="9144000" cy="6172200"/>
          </a:xfrm>
          <a:custGeom>
            <a:avLst/>
            <a:gdLst/>
            <a:ahLst/>
            <a:cxnLst/>
            <a:rect l="l" t="t" r="r" b="b"/>
            <a:pathLst>
              <a:path w="9144000" h="6172200" extrusionOk="0">
                <a:moveTo>
                  <a:pt x="0" y="6172200"/>
                </a:moveTo>
                <a:lnTo>
                  <a:pt x="9144000" y="6172200"/>
                </a:lnTo>
                <a:lnTo>
                  <a:pt x="9144000" y="0"/>
                </a:lnTo>
                <a:lnTo>
                  <a:pt x="0" y="0"/>
                </a:lnTo>
                <a:lnTo>
                  <a:pt x="0" y="617220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onstantia"/>
              <a:ea typeface="Constantia"/>
              <a:cs typeface="Constantia"/>
              <a:sym typeface="Constantia"/>
            </a:endParaRPr>
          </a:p>
        </p:txBody>
      </p:sp>
      <p:sp>
        <p:nvSpPr>
          <p:cNvPr id="211" name="Google Shape;211;p25"/>
          <p:cNvSpPr txBox="1">
            <a:spLocks noGrp="1"/>
          </p:cNvSpPr>
          <p:nvPr>
            <p:ph type="body" idx="1"/>
          </p:nvPr>
        </p:nvSpPr>
        <p:spPr>
          <a:xfrm>
            <a:off x="561105" y="482605"/>
            <a:ext cx="8040600" cy="708600"/>
          </a:xfrm>
          <a:prstGeom prst="rect">
            <a:avLst/>
          </a:prstGeom>
          <a:noFill/>
          <a:ln>
            <a:noFill/>
          </a:ln>
        </p:spPr>
        <p:txBody>
          <a:bodyPr spcFirstLastPara="1" wrap="square" lIns="121875" tIns="60925" rIns="121875" bIns="60925" anchor="t" anchorCtr="0"/>
          <a:lstStyle>
            <a:lvl1pPr marL="457200" lvl="0" indent="-228600" algn="l" rtl="0">
              <a:lnSpc>
                <a:spcPct val="90000"/>
              </a:lnSpc>
              <a:spcBef>
                <a:spcPts val="1350"/>
              </a:spcBef>
              <a:spcAft>
                <a:spcPts val="0"/>
              </a:spcAft>
              <a:buSzPts val="3300"/>
              <a:buNone/>
              <a:defRPr sz="3300">
                <a:latin typeface="Georgia"/>
                <a:ea typeface="Georgia"/>
                <a:cs typeface="Georgia"/>
                <a:sym typeface="Georgia"/>
              </a:defRPr>
            </a:lvl1pPr>
            <a:lvl2pPr marL="914400" lvl="1" indent="-342900" algn="l" rtl="0">
              <a:lnSpc>
                <a:spcPct val="90000"/>
              </a:lnSpc>
              <a:spcBef>
                <a:spcPts val="9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42900" algn="l" rtl="0">
              <a:lnSpc>
                <a:spcPct val="90000"/>
              </a:lnSpc>
              <a:spcBef>
                <a:spcPts val="600"/>
              </a:spcBef>
              <a:spcAft>
                <a:spcPts val="0"/>
              </a:spcAft>
              <a:buSzPts val="1800"/>
              <a:buChar char="•"/>
              <a:defRPr/>
            </a:lvl5pPr>
            <a:lvl6pPr marL="2743200" lvl="5" indent="-342900" algn="l" rtl="0">
              <a:lnSpc>
                <a:spcPct val="90000"/>
              </a:lnSpc>
              <a:spcBef>
                <a:spcPts val="600"/>
              </a:spcBef>
              <a:spcAft>
                <a:spcPts val="0"/>
              </a:spcAft>
              <a:buSzPts val="1800"/>
              <a:buChar char="•"/>
              <a:defRPr/>
            </a:lvl6pPr>
            <a:lvl7pPr marL="3200400" lvl="6" indent="-342900" algn="l" rtl="0">
              <a:lnSpc>
                <a:spcPct val="90000"/>
              </a:lnSpc>
              <a:spcBef>
                <a:spcPts val="600"/>
              </a:spcBef>
              <a:spcAft>
                <a:spcPts val="0"/>
              </a:spcAft>
              <a:buSzPts val="1800"/>
              <a:buChar char="•"/>
              <a:defRPr/>
            </a:lvl7pPr>
            <a:lvl8pPr marL="3657600" lvl="7" indent="-342900" algn="l" rtl="0">
              <a:lnSpc>
                <a:spcPct val="90000"/>
              </a:lnSpc>
              <a:spcBef>
                <a:spcPts val="600"/>
              </a:spcBef>
              <a:spcAft>
                <a:spcPts val="0"/>
              </a:spcAft>
              <a:buSzPts val="1800"/>
              <a:buChar char="•"/>
              <a:defRPr/>
            </a:lvl8pPr>
            <a:lvl9pPr marL="4114800" lvl="8" indent="-342900" algn="l" rtl="0">
              <a:lnSpc>
                <a:spcPct val="90000"/>
              </a:lnSpc>
              <a:spcBef>
                <a:spcPts val="600"/>
              </a:spcBef>
              <a:spcAft>
                <a:spcPts val="0"/>
              </a:spcAft>
              <a:buSzPts val="1800"/>
              <a:buChar char="•"/>
              <a:defRPr/>
            </a:lvl9pPr>
          </a:lstStyle>
          <a:p>
            <a:endParaRPr/>
          </a:p>
        </p:txBody>
      </p:sp>
      <p:sp>
        <p:nvSpPr>
          <p:cNvPr id="212" name="Google Shape;212;p25"/>
          <p:cNvSpPr txBox="1">
            <a:spLocks noGrp="1"/>
          </p:cNvSpPr>
          <p:nvPr>
            <p:ph type="body" idx="2"/>
          </p:nvPr>
        </p:nvSpPr>
        <p:spPr>
          <a:xfrm>
            <a:off x="560389" y="1465263"/>
            <a:ext cx="8041500" cy="4445100"/>
          </a:xfrm>
          <a:prstGeom prst="rect">
            <a:avLst/>
          </a:prstGeom>
          <a:noFill/>
          <a:ln>
            <a:noFill/>
          </a:ln>
        </p:spPr>
        <p:txBody>
          <a:bodyPr spcFirstLastPara="1" wrap="square" lIns="121875" tIns="60925" rIns="121875" bIns="60925" anchor="t" anchorCtr="0"/>
          <a:lstStyle>
            <a:lvl1pPr marL="457200" marR="0" lvl="0" indent="-228600" algn="l" rtl="0">
              <a:lnSpc>
                <a:spcPct val="100000"/>
              </a:lnSpc>
              <a:spcBef>
                <a:spcPts val="400"/>
              </a:spcBef>
              <a:spcAft>
                <a:spcPts val="0"/>
              </a:spcAft>
              <a:buClr>
                <a:schemeClr val="dk1"/>
              </a:buClr>
              <a:buSzPts val="2000"/>
              <a:buFont typeface="Arial"/>
              <a:buNone/>
              <a:defRPr sz="2000">
                <a:latin typeface="Arial"/>
                <a:ea typeface="Arial"/>
                <a:cs typeface="Arial"/>
                <a:sym typeface="Arial"/>
              </a:defRPr>
            </a:lvl1pPr>
            <a:lvl2pPr marL="914400" lvl="1" indent="-342900" algn="l" rtl="0">
              <a:lnSpc>
                <a:spcPct val="90000"/>
              </a:lnSpc>
              <a:spcBef>
                <a:spcPts val="900"/>
              </a:spcBef>
              <a:spcAft>
                <a:spcPts val="0"/>
              </a:spcAft>
              <a:buSzPts val="1800"/>
              <a:buChar char="–"/>
              <a:defRPr/>
            </a:lvl2pPr>
            <a:lvl3pPr marL="1371600" lvl="2" indent="-323850" algn="l" rtl="0">
              <a:lnSpc>
                <a:spcPct val="90000"/>
              </a:lnSpc>
              <a:spcBef>
                <a:spcPts val="600"/>
              </a:spcBef>
              <a:spcAft>
                <a:spcPts val="0"/>
              </a:spcAft>
              <a:buSzPts val="1500"/>
              <a:buChar char="•"/>
              <a:defRPr/>
            </a:lvl3pPr>
            <a:lvl4pPr marL="1828800" lvl="3" indent="-323850" algn="l" rtl="0">
              <a:lnSpc>
                <a:spcPct val="90000"/>
              </a:lnSpc>
              <a:spcBef>
                <a:spcPts val="600"/>
              </a:spcBef>
              <a:spcAft>
                <a:spcPts val="0"/>
              </a:spcAft>
              <a:buSzPts val="1500"/>
              <a:buChar char="•"/>
              <a:defRPr/>
            </a:lvl4pPr>
            <a:lvl5pPr marL="2286000" lvl="4" indent="-342900" algn="l" rtl="0">
              <a:lnSpc>
                <a:spcPct val="90000"/>
              </a:lnSpc>
              <a:spcBef>
                <a:spcPts val="600"/>
              </a:spcBef>
              <a:spcAft>
                <a:spcPts val="0"/>
              </a:spcAft>
              <a:buSzPts val="1800"/>
              <a:buChar char="•"/>
              <a:defRPr/>
            </a:lvl5pPr>
            <a:lvl6pPr marL="2743200" lvl="5" indent="-342900" algn="l" rtl="0">
              <a:lnSpc>
                <a:spcPct val="90000"/>
              </a:lnSpc>
              <a:spcBef>
                <a:spcPts val="600"/>
              </a:spcBef>
              <a:spcAft>
                <a:spcPts val="0"/>
              </a:spcAft>
              <a:buSzPts val="1800"/>
              <a:buChar char="•"/>
              <a:defRPr/>
            </a:lvl6pPr>
            <a:lvl7pPr marL="3200400" lvl="6" indent="-342900" algn="l" rtl="0">
              <a:lnSpc>
                <a:spcPct val="90000"/>
              </a:lnSpc>
              <a:spcBef>
                <a:spcPts val="600"/>
              </a:spcBef>
              <a:spcAft>
                <a:spcPts val="0"/>
              </a:spcAft>
              <a:buSzPts val="1800"/>
              <a:buChar char="•"/>
              <a:defRPr/>
            </a:lvl7pPr>
            <a:lvl8pPr marL="3657600" lvl="7" indent="-342900" algn="l" rtl="0">
              <a:lnSpc>
                <a:spcPct val="90000"/>
              </a:lnSpc>
              <a:spcBef>
                <a:spcPts val="600"/>
              </a:spcBef>
              <a:spcAft>
                <a:spcPts val="0"/>
              </a:spcAft>
              <a:buSzPts val="1800"/>
              <a:buChar char="•"/>
              <a:defRPr/>
            </a:lvl8pPr>
            <a:lvl9pPr marL="4114800" lvl="8" indent="-342900" algn="l" rtl="0">
              <a:lnSpc>
                <a:spcPct val="90000"/>
              </a:lnSpc>
              <a:spcBef>
                <a:spcPts val="600"/>
              </a:spcBef>
              <a:spcAft>
                <a:spcPts val="0"/>
              </a:spcAft>
              <a:buSzPts val="1800"/>
              <a:buChar char="•"/>
              <a:defRPr/>
            </a:lvl9pPr>
          </a:lstStyle>
          <a:p>
            <a:endParaRPr/>
          </a:p>
        </p:txBody>
      </p:sp>
      <p:pic>
        <p:nvPicPr>
          <p:cNvPr id="213" name="Google Shape;213;p25"/>
          <p:cNvPicPr preferRelativeResize="0"/>
          <p:nvPr/>
        </p:nvPicPr>
        <p:blipFill rotWithShape="1">
          <a:blip r:embed="rId2">
            <a:alphaModFix/>
          </a:blip>
          <a:srcRect/>
          <a:stretch/>
        </p:blipFill>
        <p:spPr>
          <a:xfrm>
            <a:off x="426345" y="6220680"/>
            <a:ext cx="2045922" cy="590170"/>
          </a:xfrm>
          <a:prstGeom prst="rect">
            <a:avLst/>
          </a:prstGeom>
          <a:noFill/>
          <a:ln>
            <a:noFill/>
          </a:ln>
        </p:spPr>
      </p:pic>
      <p:sp>
        <p:nvSpPr>
          <p:cNvPr id="214" name="Google Shape;214;p25"/>
          <p:cNvSpPr txBox="1"/>
          <p:nvPr/>
        </p:nvSpPr>
        <p:spPr>
          <a:xfrm>
            <a:off x="8147050" y="6424615"/>
            <a:ext cx="350700" cy="141300"/>
          </a:xfrm>
          <a:prstGeom prst="rect">
            <a:avLst/>
          </a:prstGeom>
          <a:noFill/>
          <a:ln>
            <a:noFill/>
          </a:ln>
        </p:spPr>
        <p:txBody>
          <a:bodyPr spcFirstLastPara="1" wrap="square" lIns="0" tIns="0" rIns="0" bIns="0" anchor="t" anchorCtr="0">
            <a:noAutofit/>
          </a:bodyPr>
          <a:lstStyle/>
          <a:p>
            <a:pPr marL="12700" marR="0" lvl="0" indent="0" algn="r" rtl="0">
              <a:lnSpc>
                <a:spcPct val="93333"/>
              </a:lnSpc>
              <a:spcBef>
                <a:spcPts val="0"/>
              </a:spcBef>
              <a:spcAft>
                <a:spcPts val="0"/>
              </a:spcAft>
              <a:buNone/>
            </a:pPr>
            <a:fld id="{00000000-1234-1234-1234-123412341234}" type="slidenum">
              <a:rPr lang="en-US" sz="1200" baseline="30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pic>
        <p:nvPicPr>
          <p:cNvPr id="215" name="Google Shape;215;p25"/>
          <p:cNvPicPr preferRelativeResize="0"/>
          <p:nvPr/>
        </p:nvPicPr>
        <p:blipFill rotWithShape="1">
          <a:blip r:embed="rId3">
            <a:alphaModFix/>
          </a:blip>
          <a:srcRect/>
          <a:stretch/>
        </p:blipFill>
        <p:spPr>
          <a:xfrm>
            <a:off x="5562600" y="6232174"/>
            <a:ext cx="2662249" cy="60344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216"/>
        <p:cNvGrpSpPr/>
        <p:nvPr/>
      </p:nvGrpSpPr>
      <p:grpSpPr>
        <a:xfrm>
          <a:off x="0" y="0"/>
          <a:ext cx="0" cy="0"/>
          <a:chOff x="0" y="0"/>
          <a:chExt cx="0" cy="0"/>
        </a:xfrm>
      </p:grpSpPr>
      <p:grpSp>
        <p:nvGrpSpPr>
          <p:cNvPr id="217" name="Google Shape;217;p26"/>
          <p:cNvGrpSpPr/>
          <p:nvPr/>
        </p:nvGrpSpPr>
        <p:grpSpPr>
          <a:xfrm>
            <a:off x="-45" y="1135766"/>
            <a:ext cx="1217206" cy="799881"/>
            <a:chOff x="-34" y="452558"/>
            <a:chExt cx="914505" cy="524100"/>
          </a:xfrm>
        </p:grpSpPr>
        <p:sp>
          <p:nvSpPr>
            <p:cNvPr id="218" name="Google Shape;218;p26"/>
            <p:cNvSpPr/>
            <p:nvPr/>
          </p:nvSpPr>
          <p:spPr>
            <a:xfrm>
              <a:off x="591671" y="452558"/>
              <a:ext cx="322800" cy="5241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19" name="Google Shape;219;p26"/>
            <p:cNvSpPr/>
            <p:nvPr/>
          </p:nvSpPr>
          <p:spPr>
            <a:xfrm>
              <a:off x="215154" y="452558"/>
              <a:ext cx="322800" cy="5241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20" name="Google Shape;220;p26"/>
            <p:cNvSpPr/>
            <p:nvPr/>
          </p:nvSpPr>
          <p:spPr>
            <a:xfrm rot="5400000">
              <a:off x="-181384" y="633908"/>
              <a:ext cx="524100" cy="161400"/>
            </a:xfrm>
            <a:prstGeom prst="round2SameRect">
              <a:avLst>
                <a:gd name="adj1" fmla="val 29167"/>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sp>
        <p:nvSpPr>
          <p:cNvPr id="221" name="Google Shape;221;p26"/>
          <p:cNvSpPr txBox="1">
            <a:spLocks noGrp="1"/>
          </p:cNvSpPr>
          <p:nvPr>
            <p:ph type="ctrTitle"/>
          </p:nvPr>
        </p:nvSpPr>
        <p:spPr>
          <a:xfrm>
            <a:off x="1371601" y="362396"/>
            <a:ext cx="6858000" cy="1676400"/>
          </a:xfrm>
          <a:prstGeom prst="rect">
            <a:avLst/>
          </a:prstGeom>
          <a:noFill/>
          <a:ln>
            <a:noFill/>
          </a:ln>
        </p:spPr>
        <p:txBody>
          <a:bodyPr spcFirstLastPara="1" wrap="square" lIns="121875" tIns="60925" rIns="121875" bIns="60925" anchor="b" anchorCtr="0"/>
          <a:lstStyle>
            <a:lvl1pPr lvl="0" algn="l" rtl="0">
              <a:lnSpc>
                <a:spcPct val="80000"/>
              </a:lnSpc>
              <a:spcBef>
                <a:spcPts val="0"/>
              </a:spcBef>
              <a:spcAft>
                <a:spcPts val="0"/>
              </a:spcAft>
              <a:buClr>
                <a:schemeClr val="dk1"/>
              </a:buClr>
              <a:buSzPts val="4501"/>
              <a:buFont typeface="Constantia"/>
              <a:buNone/>
              <a:defRPr sz="450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2" name="Google Shape;222;p26"/>
          <p:cNvSpPr txBox="1">
            <a:spLocks noGrp="1"/>
          </p:cNvSpPr>
          <p:nvPr>
            <p:ph type="subTitle" idx="1"/>
          </p:nvPr>
        </p:nvSpPr>
        <p:spPr>
          <a:xfrm>
            <a:off x="1371601" y="2089595"/>
            <a:ext cx="6858000" cy="886200"/>
          </a:xfrm>
          <a:prstGeom prst="rect">
            <a:avLst/>
          </a:prstGeom>
          <a:noFill/>
          <a:ln>
            <a:noFill/>
          </a:ln>
        </p:spPr>
        <p:txBody>
          <a:bodyPr spcFirstLastPara="1" wrap="square" lIns="121875" tIns="60925" rIns="121875" bIns="60925" anchor="t" anchorCtr="0"/>
          <a:lstStyle>
            <a:lvl1pPr lvl="0" algn="l" rtl="0">
              <a:lnSpc>
                <a:spcPct val="90000"/>
              </a:lnSpc>
              <a:spcBef>
                <a:spcPts val="1350"/>
              </a:spcBef>
              <a:spcAft>
                <a:spcPts val="0"/>
              </a:spcAft>
              <a:buSzPts val="2101"/>
              <a:buNone/>
              <a:defRPr sz="2101">
                <a:solidFill>
                  <a:schemeClr val="accent1"/>
                </a:solidFill>
              </a:defRPr>
            </a:lvl1pPr>
            <a:lvl2pPr lvl="1" algn="ctr" rtl="0">
              <a:lnSpc>
                <a:spcPct val="90000"/>
              </a:lnSpc>
              <a:spcBef>
                <a:spcPts val="900"/>
              </a:spcBef>
              <a:spcAft>
                <a:spcPts val="0"/>
              </a:spcAft>
              <a:buSzPts val="1800"/>
              <a:buNone/>
              <a:defRPr>
                <a:solidFill>
                  <a:srgbClr val="888888"/>
                </a:solidFill>
              </a:defRPr>
            </a:lvl2pPr>
            <a:lvl3pPr lvl="2" algn="ctr" rtl="0">
              <a:lnSpc>
                <a:spcPct val="90000"/>
              </a:lnSpc>
              <a:spcBef>
                <a:spcPts val="600"/>
              </a:spcBef>
              <a:spcAft>
                <a:spcPts val="0"/>
              </a:spcAft>
              <a:buSzPts val="1500"/>
              <a:buNone/>
              <a:defRPr>
                <a:solidFill>
                  <a:srgbClr val="888888"/>
                </a:solidFill>
              </a:defRPr>
            </a:lvl3pPr>
            <a:lvl4pPr lvl="3" algn="ctr" rtl="0">
              <a:lnSpc>
                <a:spcPct val="90000"/>
              </a:lnSpc>
              <a:spcBef>
                <a:spcPts val="600"/>
              </a:spcBef>
              <a:spcAft>
                <a:spcPts val="0"/>
              </a:spcAft>
              <a:buSzPts val="1500"/>
              <a:buNone/>
              <a:defRPr>
                <a:solidFill>
                  <a:srgbClr val="888888"/>
                </a:solidFill>
              </a:defRPr>
            </a:lvl4pPr>
            <a:lvl5pPr lvl="4" algn="ctr" rtl="0">
              <a:lnSpc>
                <a:spcPct val="90000"/>
              </a:lnSpc>
              <a:spcBef>
                <a:spcPts val="600"/>
              </a:spcBef>
              <a:spcAft>
                <a:spcPts val="0"/>
              </a:spcAft>
              <a:buSzPts val="1500"/>
              <a:buNone/>
              <a:defRPr>
                <a:solidFill>
                  <a:srgbClr val="888888"/>
                </a:solidFill>
              </a:defRPr>
            </a:lvl5pPr>
            <a:lvl6pPr lvl="5" algn="ctr" rtl="0">
              <a:lnSpc>
                <a:spcPct val="90000"/>
              </a:lnSpc>
              <a:spcBef>
                <a:spcPts val="600"/>
              </a:spcBef>
              <a:spcAft>
                <a:spcPts val="0"/>
              </a:spcAft>
              <a:buSzPts val="1500"/>
              <a:buNone/>
              <a:defRPr>
                <a:solidFill>
                  <a:srgbClr val="888888"/>
                </a:solidFill>
              </a:defRPr>
            </a:lvl6pPr>
            <a:lvl7pPr lvl="6" algn="ctr" rtl="0">
              <a:lnSpc>
                <a:spcPct val="90000"/>
              </a:lnSpc>
              <a:spcBef>
                <a:spcPts val="600"/>
              </a:spcBef>
              <a:spcAft>
                <a:spcPts val="0"/>
              </a:spcAft>
              <a:buSzPts val="1500"/>
              <a:buNone/>
              <a:defRPr>
                <a:solidFill>
                  <a:srgbClr val="888888"/>
                </a:solidFill>
              </a:defRPr>
            </a:lvl7pPr>
            <a:lvl8pPr lvl="7" algn="ctr" rtl="0">
              <a:lnSpc>
                <a:spcPct val="90000"/>
              </a:lnSpc>
              <a:spcBef>
                <a:spcPts val="600"/>
              </a:spcBef>
              <a:spcAft>
                <a:spcPts val="0"/>
              </a:spcAft>
              <a:buSzPts val="1500"/>
              <a:buNone/>
              <a:defRPr>
                <a:solidFill>
                  <a:srgbClr val="888888"/>
                </a:solidFill>
              </a:defRPr>
            </a:lvl8pPr>
            <a:lvl9pPr lvl="8" algn="ctr" rtl="0">
              <a:lnSpc>
                <a:spcPct val="90000"/>
              </a:lnSpc>
              <a:spcBef>
                <a:spcPts val="600"/>
              </a:spcBef>
              <a:spcAft>
                <a:spcPts val="0"/>
              </a:spcAft>
              <a:buSzPts val="1500"/>
              <a:buNone/>
              <a:defRPr>
                <a:solidFill>
                  <a:srgbClr val="888888"/>
                </a:solidFill>
              </a:defRPr>
            </a:lvl9pPr>
          </a:lstStyle>
          <a:p>
            <a:endParaRPr/>
          </a:p>
        </p:txBody>
      </p:sp>
      <p:sp>
        <p:nvSpPr>
          <p:cNvPr id="223" name="Google Shape;223;p26"/>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4" name="Google Shape;224;p26"/>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5" name="Google Shape;225;p26"/>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26"/>
        <p:cNvGrpSpPr/>
        <p:nvPr/>
      </p:nvGrpSpPr>
      <p:grpSpPr>
        <a:xfrm>
          <a:off x="0" y="0"/>
          <a:ext cx="0" cy="0"/>
          <a:chOff x="0" y="0"/>
          <a:chExt cx="0" cy="0"/>
        </a:xfrm>
      </p:grpSpPr>
      <p:grpSp>
        <p:nvGrpSpPr>
          <p:cNvPr id="227" name="Google Shape;227;p27"/>
          <p:cNvGrpSpPr/>
          <p:nvPr/>
        </p:nvGrpSpPr>
        <p:grpSpPr>
          <a:xfrm>
            <a:off x="-22" y="3124338"/>
            <a:ext cx="1217136" cy="805063"/>
            <a:chOff x="-22" y="2343311"/>
            <a:chExt cx="1217136" cy="603812"/>
          </a:xfrm>
        </p:grpSpPr>
        <p:sp>
          <p:nvSpPr>
            <p:cNvPr id="228" name="Google Shape;228;p27"/>
            <p:cNvSpPr/>
            <p:nvPr/>
          </p:nvSpPr>
          <p:spPr>
            <a:xfrm>
              <a:off x="787514" y="2347123"/>
              <a:ext cx="429600" cy="6000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29" name="Google Shape;229;p27"/>
            <p:cNvSpPr/>
            <p:nvPr/>
          </p:nvSpPr>
          <p:spPr>
            <a:xfrm>
              <a:off x="286370" y="2347123"/>
              <a:ext cx="429600" cy="6000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30" name="Google Shape;230;p27"/>
            <p:cNvSpPr/>
            <p:nvPr/>
          </p:nvSpPr>
          <p:spPr>
            <a:xfrm rot="5400000">
              <a:off x="-192622" y="2535911"/>
              <a:ext cx="600000" cy="214800"/>
            </a:xfrm>
            <a:prstGeom prst="round2SameRect">
              <a:avLst>
                <a:gd name="adj1" fmla="val 29167"/>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grpSp>
        <p:nvGrpSpPr>
          <p:cNvPr id="231" name="Google Shape;231;p27"/>
          <p:cNvGrpSpPr/>
          <p:nvPr/>
        </p:nvGrpSpPr>
        <p:grpSpPr>
          <a:xfrm>
            <a:off x="0" y="5409081"/>
            <a:ext cx="9144000" cy="1462446"/>
            <a:chOff x="0" y="4056912"/>
            <a:chExt cx="9144000" cy="1096862"/>
          </a:xfrm>
        </p:grpSpPr>
        <p:sp>
          <p:nvSpPr>
            <p:cNvPr id="232" name="Google Shape;232;p27"/>
            <p:cNvSpPr/>
            <p:nvPr/>
          </p:nvSpPr>
          <p:spPr>
            <a:xfrm rot="5400000">
              <a:off x="4119794" y="119293"/>
              <a:ext cx="904412" cy="9144000"/>
            </a:xfrm>
            <a:custGeom>
              <a:avLst/>
              <a:gdLst/>
              <a:ahLst/>
              <a:cxnLst/>
              <a:rect l="l" t="t" r="r" b="b"/>
              <a:pathLst>
                <a:path w="904412" h="9144000" extrusionOk="0">
                  <a:moveTo>
                    <a:pt x="0" y="0"/>
                  </a:moveTo>
                  <a:lnTo>
                    <a:pt x="904412" y="0"/>
                  </a:lnTo>
                  <a:lnTo>
                    <a:pt x="904412" y="9144000"/>
                  </a:lnTo>
                  <a:lnTo>
                    <a:pt x="391235" y="9144000"/>
                  </a:lnTo>
                  <a:cubicBezTo>
                    <a:pt x="445385" y="6730684"/>
                    <a:pt x="250230" y="1995757"/>
                    <a:pt x="0" y="0"/>
                  </a:cubicBezTo>
                  <a:close/>
                </a:path>
              </a:pathLst>
            </a:custGeom>
            <a:solidFill>
              <a:schemeClr val="dk1">
                <a:alpha val="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33" name="Google Shape;233;p27"/>
            <p:cNvSpPr/>
            <p:nvPr/>
          </p:nvSpPr>
          <p:spPr>
            <a:xfrm rot="5400000">
              <a:off x="4023569" y="33343"/>
              <a:ext cx="1096862" cy="9144000"/>
            </a:xfrm>
            <a:custGeom>
              <a:avLst/>
              <a:gdLst/>
              <a:ahLst/>
              <a:cxnLst/>
              <a:rect l="l" t="t" r="r" b="b"/>
              <a:pathLst>
                <a:path w="1096862" h="9144000" extrusionOk="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dk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sp>
        <p:nvSpPr>
          <p:cNvPr id="234" name="Google Shape;234;p27"/>
          <p:cNvSpPr txBox="1">
            <a:spLocks noGrp="1"/>
          </p:cNvSpPr>
          <p:nvPr>
            <p:ph type="title"/>
          </p:nvPr>
        </p:nvSpPr>
        <p:spPr>
          <a:xfrm>
            <a:off x="1371601" y="1932519"/>
            <a:ext cx="6858000" cy="2105400"/>
          </a:xfrm>
          <a:prstGeom prst="rect">
            <a:avLst/>
          </a:prstGeom>
          <a:noFill/>
          <a:ln>
            <a:noFill/>
          </a:ln>
        </p:spPr>
        <p:txBody>
          <a:bodyPr spcFirstLastPara="1" wrap="square" lIns="121875" tIns="60925" rIns="121875" bIns="60925" anchor="b" anchorCtr="0"/>
          <a:lstStyle>
            <a:lvl1pPr lvl="0" algn="l" rtl="0">
              <a:spcBef>
                <a:spcPts val="0"/>
              </a:spcBef>
              <a:spcAft>
                <a:spcPts val="0"/>
              </a:spcAft>
              <a:buClr>
                <a:schemeClr val="dk1"/>
              </a:buClr>
              <a:buSzPts val="4501"/>
              <a:buFont typeface="Constantia"/>
              <a:buNone/>
              <a:defRPr sz="4501" b="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5" name="Google Shape;235;p27"/>
          <p:cNvSpPr txBox="1">
            <a:spLocks noGrp="1"/>
          </p:cNvSpPr>
          <p:nvPr>
            <p:ph type="body" idx="1"/>
          </p:nvPr>
        </p:nvSpPr>
        <p:spPr>
          <a:xfrm>
            <a:off x="1371601" y="4084265"/>
            <a:ext cx="6858000" cy="933300"/>
          </a:xfrm>
          <a:prstGeom prst="rect">
            <a:avLst/>
          </a:prstGeom>
          <a:noFill/>
          <a:ln>
            <a:noFill/>
          </a:ln>
        </p:spPr>
        <p:txBody>
          <a:bodyPr spcFirstLastPara="1" wrap="square" lIns="121875" tIns="60925" rIns="121875" bIns="60925" anchor="t" anchorCtr="0"/>
          <a:lstStyle>
            <a:lvl1pPr marL="457200" lvl="0" indent="-228600" algn="l" rtl="0">
              <a:lnSpc>
                <a:spcPct val="90000"/>
              </a:lnSpc>
              <a:spcBef>
                <a:spcPts val="1350"/>
              </a:spcBef>
              <a:spcAft>
                <a:spcPts val="0"/>
              </a:spcAft>
              <a:buSzPts val="2101"/>
              <a:buNone/>
              <a:defRPr sz="2101">
                <a:solidFill>
                  <a:schemeClr val="accent1"/>
                </a:solidFill>
              </a:defRPr>
            </a:lvl1pPr>
            <a:lvl2pPr marL="914400" lvl="1" indent="-228600" algn="l" rtl="0">
              <a:lnSpc>
                <a:spcPct val="90000"/>
              </a:lnSpc>
              <a:spcBef>
                <a:spcPts val="900"/>
              </a:spcBef>
              <a:spcAft>
                <a:spcPts val="0"/>
              </a:spcAft>
              <a:buSzPts val="1800"/>
              <a:buNone/>
              <a:defRPr sz="1800">
                <a:solidFill>
                  <a:srgbClr val="888888"/>
                </a:solidFill>
              </a:defRPr>
            </a:lvl2pPr>
            <a:lvl3pPr marL="1371600" lvl="2" indent="-228600" algn="l" rtl="0">
              <a:lnSpc>
                <a:spcPct val="90000"/>
              </a:lnSpc>
              <a:spcBef>
                <a:spcPts val="600"/>
              </a:spcBef>
              <a:spcAft>
                <a:spcPts val="0"/>
              </a:spcAft>
              <a:buSzPts val="1575"/>
              <a:buNone/>
              <a:defRPr sz="1575">
                <a:solidFill>
                  <a:srgbClr val="888888"/>
                </a:solidFill>
              </a:defRPr>
            </a:lvl3pPr>
            <a:lvl4pPr marL="1828800" lvl="3" indent="-228600" algn="l" rtl="0">
              <a:lnSpc>
                <a:spcPct val="90000"/>
              </a:lnSpc>
              <a:spcBef>
                <a:spcPts val="600"/>
              </a:spcBef>
              <a:spcAft>
                <a:spcPts val="0"/>
              </a:spcAft>
              <a:buSzPts val="1425"/>
              <a:buNone/>
              <a:defRPr sz="1425">
                <a:solidFill>
                  <a:srgbClr val="888888"/>
                </a:solidFill>
              </a:defRPr>
            </a:lvl4pPr>
            <a:lvl5pPr marL="2286000" lvl="4" indent="-228600" algn="l" rtl="0">
              <a:lnSpc>
                <a:spcPct val="90000"/>
              </a:lnSpc>
              <a:spcBef>
                <a:spcPts val="600"/>
              </a:spcBef>
              <a:spcAft>
                <a:spcPts val="0"/>
              </a:spcAft>
              <a:buSzPts val="1425"/>
              <a:buNone/>
              <a:defRPr sz="1425">
                <a:solidFill>
                  <a:srgbClr val="888888"/>
                </a:solidFill>
              </a:defRPr>
            </a:lvl5pPr>
            <a:lvl6pPr marL="2743200" lvl="5" indent="-228600" algn="l" rtl="0">
              <a:lnSpc>
                <a:spcPct val="90000"/>
              </a:lnSpc>
              <a:spcBef>
                <a:spcPts val="600"/>
              </a:spcBef>
              <a:spcAft>
                <a:spcPts val="0"/>
              </a:spcAft>
              <a:buSzPts val="1425"/>
              <a:buNone/>
              <a:defRPr sz="1425">
                <a:solidFill>
                  <a:srgbClr val="888888"/>
                </a:solidFill>
              </a:defRPr>
            </a:lvl6pPr>
            <a:lvl7pPr marL="3200400" lvl="6" indent="-228600" algn="l" rtl="0">
              <a:lnSpc>
                <a:spcPct val="90000"/>
              </a:lnSpc>
              <a:spcBef>
                <a:spcPts val="600"/>
              </a:spcBef>
              <a:spcAft>
                <a:spcPts val="0"/>
              </a:spcAft>
              <a:buSzPts val="1425"/>
              <a:buNone/>
              <a:defRPr sz="1425">
                <a:solidFill>
                  <a:srgbClr val="888888"/>
                </a:solidFill>
              </a:defRPr>
            </a:lvl7pPr>
            <a:lvl8pPr marL="3657600" lvl="7" indent="-228600" algn="l" rtl="0">
              <a:lnSpc>
                <a:spcPct val="90000"/>
              </a:lnSpc>
              <a:spcBef>
                <a:spcPts val="600"/>
              </a:spcBef>
              <a:spcAft>
                <a:spcPts val="0"/>
              </a:spcAft>
              <a:buSzPts val="1425"/>
              <a:buNone/>
              <a:defRPr sz="1425">
                <a:solidFill>
                  <a:srgbClr val="888888"/>
                </a:solidFill>
              </a:defRPr>
            </a:lvl8pPr>
            <a:lvl9pPr marL="4114800" lvl="8" indent="-228600" algn="l" rtl="0">
              <a:lnSpc>
                <a:spcPct val="90000"/>
              </a:lnSpc>
              <a:spcBef>
                <a:spcPts val="600"/>
              </a:spcBef>
              <a:spcAft>
                <a:spcPts val="0"/>
              </a:spcAft>
              <a:buSzPts val="1425"/>
              <a:buNone/>
              <a:defRPr sz="1425">
                <a:solidFill>
                  <a:srgbClr val="888888"/>
                </a:solidFill>
              </a:defRPr>
            </a:lvl9pPr>
          </a:lstStyle>
          <a:p>
            <a:endParaRPr/>
          </a:p>
        </p:txBody>
      </p:sp>
      <p:sp>
        <p:nvSpPr>
          <p:cNvPr id="236" name="Google Shape;236;p27"/>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7" name="Google Shape;237;p27"/>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8" name="Google Shape;238;p27"/>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9"/>
        <p:cNvGrpSpPr/>
        <p:nvPr/>
      </p:nvGrpSpPr>
      <p:grpSpPr>
        <a:xfrm>
          <a:off x="0" y="0"/>
          <a:ext cx="0" cy="0"/>
          <a:chOff x="0" y="0"/>
          <a:chExt cx="0" cy="0"/>
        </a:xfrm>
      </p:grpSpPr>
      <p:sp>
        <p:nvSpPr>
          <p:cNvPr id="240" name="Google Shape;240;p28"/>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rtl="0">
              <a:spcBef>
                <a:spcPts val="0"/>
              </a:spcBef>
              <a:spcAft>
                <a:spcPts val="0"/>
              </a:spcAft>
              <a:buClr>
                <a:schemeClr val="dk1"/>
              </a:buClr>
              <a:buSzPts val="2701"/>
              <a:buFont typeface="Constantia"/>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1" name="Google Shape;241;p28"/>
          <p:cNvSpPr txBox="1">
            <a:spLocks noGrp="1"/>
          </p:cNvSpPr>
          <p:nvPr>
            <p:ph type="body" idx="1"/>
          </p:nvPr>
        </p:nvSpPr>
        <p:spPr>
          <a:xfrm>
            <a:off x="914400" y="1596572"/>
            <a:ext cx="3657600" cy="816300"/>
          </a:xfrm>
          <a:prstGeom prst="rect">
            <a:avLst/>
          </a:prstGeom>
          <a:noFill/>
          <a:ln>
            <a:noFill/>
          </a:ln>
        </p:spPr>
        <p:txBody>
          <a:bodyPr spcFirstLastPara="1" wrap="square" lIns="121875" tIns="60925" rIns="121875" bIns="60925" anchor="ctr" anchorCtr="0"/>
          <a:lstStyle>
            <a:lvl1pPr marL="457200" lvl="0" indent="-228600" algn="l" rtl="0">
              <a:lnSpc>
                <a:spcPct val="90000"/>
              </a:lnSpc>
              <a:spcBef>
                <a:spcPts val="1350"/>
              </a:spcBef>
              <a:spcAft>
                <a:spcPts val="0"/>
              </a:spcAft>
              <a:buSzPts val="2101"/>
              <a:buNone/>
              <a:defRPr sz="2101" b="0">
                <a:solidFill>
                  <a:schemeClr val="accent1"/>
                </a:solidFill>
              </a:defRPr>
            </a:lvl1pPr>
            <a:lvl2pPr marL="914400" lvl="1" indent="-228600" algn="l" rtl="0">
              <a:lnSpc>
                <a:spcPct val="90000"/>
              </a:lnSpc>
              <a:spcBef>
                <a:spcPts val="900"/>
              </a:spcBef>
              <a:spcAft>
                <a:spcPts val="0"/>
              </a:spcAft>
              <a:buSzPts val="2026"/>
              <a:buNone/>
              <a:defRPr sz="2026" b="1"/>
            </a:lvl2pPr>
            <a:lvl3pPr marL="1371600" lvl="2" indent="-228600" algn="l" rtl="0">
              <a:lnSpc>
                <a:spcPct val="90000"/>
              </a:lnSpc>
              <a:spcBef>
                <a:spcPts val="600"/>
              </a:spcBef>
              <a:spcAft>
                <a:spcPts val="0"/>
              </a:spcAft>
              <a:buSzPts val="1800"/>
              <a:buNone/>
              <a:defRPr sz="1800" b="1"/>
            </a:lvl3pPr>
            <a:lvl4pPr marL="1828800" lvl="3" indent="-228600" algn="l" rtl="0">
              <a:lnSpc>
                <a:spcPct val="90000"/>
              </a:lnSpc>
              <a:spcBef>
                <a:spcPts val="600"/>
              </a:spcBef>
              <a:spcAft>
                <a:spcPts val="0"/>
              </a:spcAft>
              <a:buSzPts val="1575"/>
              <a:buNone/>
              <a:defRPr sz="1575" b="1"/>
            </a:lvl4pPr>
            <a:lvl5pPr marL="2286000" lvl="4" indent="-228600" algn="l" rtl="0">
              <a:lnSpc>
                <a:spcPct val="90000"/>
              </a:lnSpc>
              <a:spcBef>
                <a:spcPts val="600"/>
              </a:spcBef>
              <a:spcAft>
                <a:spcPts val="0"/>
              </a:spcAft>
              <a:buSzPts val="1575"/>
              <a:buNone/>
              <a:defRPr sz="1575" b="1"/>
            </a:lvl5pPr>
            <a:lvl6pPr marL="2743200" lvl="5" indent="-228600" algn="l" rtl="0">
              <a:lnSpc>
                <a:spcPct val="90000"/>
              </a:lnSpc>
              <a:spcBef>
                <a:spcPts val="600"/>
              </a:spcBef>
              <a:spcAft>
                <a:spcPts val="0"/>
              </a:spcAft>
              <a:buSzPts val="1575"/>
              <a:buNone/>
              <a:defRPr sz="1575" b="1"/>
            </a:lvl6pPr>
            <a:lvl7pPr marL="3200400" lvl="6" indent="-228600" algn="l" rtl="0">
              <a:lnSpc>
                <a:spcPct val="90000"/>
              </a:lnSpc>
              <a:spcBef>
                <a:spcPts val="600"/>
              </a:spcBef>
              <a:spcAft>
                <a:spcPts val="0"/>
              </a:spcAft>
              <a:buSzPts val="1575"/>
              <a:buNone/>
              <a:defRPr sz="1575" b="1"/>
            </a:lvl7pPr>
            <a:lvl8pPr marL="3657600" lvl="7" indent="-228600" algn="l" rtl="0">
              <a:lnSpc>
                <a:spcPct val="90000"/>
              </a:lnSpc>
              <a:spcBef>
                <a:spcPts val="600"/>
              </a:spcBef>
              <a:spcAft>
                <a:spcPts val="0"/>
              </a:spcAft>
              <a:buSzPts val="1575"/>
              <a:buNone/>
              <a:defRPr sz="1575" b="1"/>
            </a:lvl8pPr>
            <a:lvl9pPr marL="4114800" lvl="8" indent="-228600" algn="l" rtl="0">
              <a:lnSpc>
                <a:spcPct val="90000"/>
              </a:lnSpc>
              <a:spcBef>
                <a:spcPts val="600"/>
              </a:spcBef>
              <a:spcAft>
                <a:spcPts val="0"/>
              </a:spcAft>
              <a:buSzPts val="1575"/>
              <a:buNone/>
              <a:defRPr sz="1575" b="1"/>
            </a:lvl9pPr>
          </a:lstStyle>
          <a:p>
            <a:endParaRPr/>
          </a:p>
        </p:txBody>
      </p:sp>
      <p:sp>
        <p:nvSpPr>
          <p:cNvPr id="242" name="Google Shape;242;p28"/>
          <p:cNvSpPr txBox="1">
            <a:spLocks noGrp="1"/>
          </p:cNvSpPr>
          <p:nvPr>
            <p:ph type="body" idx="2"/>
          </p:nvPr>
        </p:nvSpPr>
        <p:spPr>
          <a:xfrm>
            <a:off x="914400" y="2413001"/>
            <a:ext cx="3657600" cy="3759300"/>
          </a:xfrm>
          <a:prstGeom prst="rect">
            <a:avLst/>
          </a:prstGeom>
          <a:noFill/>
          <a:ln>
            <a:noFill/>
          </a:ln>
        </p:spPr>
        <p:txBody>
          <a:bodyPr spcFirstLastPara="1" wrap="square" lIns="121875" tIns="60925" rIns="121875" bIns="60925" anchor="t" anchorCtr="0"/>
          <a:lstStyle>
            <a:lvl1pPr marL="457200" lvl="0" indent="-362013" algn="l" rtl="0">
              <a:lnSpc>
                <a:spcPct val="90000"/>
              </a:lnSpc>
              <a:spcBef>
                <a:spcPts val="1350"/>
              </a:spcBef>
              <a:spcAft>
                <a:spcPts val="0"/>
              </a:spcAft>
              <a:buSzPts val="2101"/>
              <a:buChar char="•"/>
              <a:defRPr sz="2101"/>
            </a:lvl1pPr>
            <a:lvl2pPr marL="914400" lvl="1" indent="-342900" algn="l" rtl="0">
              <a:lnSpc>
                <a:spcPct val="90000"/>
              </a:lnSpc>
              <a:spcBef>
                <a:spcPts val="900"/>
              </a:spcBef>
              <a:spcAft>
                <a:spcPts val="0"/>
              </a:spcAft>
              <a:buSzPts val="1800"/>
              <a:buChar char="–"/>
              <a:defRPr sz="1800"/>
            </a:lvl2pPr>
            <a:lvl3pPr marL="1371600" lvl="2" indent="-323850" algn="l" rtl="0">
              <a:lnSpc>
                <a:spcPct val="90000"/>
              </a:lnSpc>
              <a:spcBef>
                <a:spcPts val="600"/>
              </a:spcBef>
              <a:spcAft>
                <a:spcPts val="0"/>
              </a:spcAft>
              <a:buSzPts val="1500"/>
              <a:buChar char="•"/>
              <a:defRPr sz="1500"/>
            </a:lvl3pPr>
            <a:lvl4pPr marL="1828800" lvl="3" indent="-323850" algn="l" rtl="0">
              <a:lnSpc>
                <a:spcPct val="90000"/>
              </a:lnSpc>
              <a:spcBef>
                <a:spcPts val="600"/>
              </a:spcBef>
              <a:spcAft>
                <a:spcPts val="0"/>
              </a:spcAft>
              <a:buSzPts val="1500"/>
              <a:buChar char="•"/>
              <a:defRPr sz="1500"/>
            </a:lvl4pPr>
            <a:lvl5pPr marL="2286000" lvl="4" indent="-323850" algn="l" rtl="0">
              <a:lnSpc>
                <a:spcPct val="90000"/>
              </a:lnSpc>
              <a:spcBef>
                <a:spcPts val="600"/>
              </a:spcBef>
              <a:spcAft>
                <a:spcPts val="0"/>
              </a:spcAft>
              <a:buSzPts val="1500"/>
              <a:buChar char="•"/>
              <a:defRPr sz="1500"/>
            </a:lvl5pPr>
            <a:lvl6pPr marL="2743200" lvl="5" indent="-323850" algn="l" rtl="0">
              <a:lnSpc>
                <a:spcPct val="90000"/>
              </a:lnSpc>
              <a:spcBef>
                <a:spcPts val="600"/>
              </a:spcBef>
              <a:spcAft>
                <a:spcPts val="0"/>
              </a:spcAft>
              <a:buSzPts val="1500"/>
              <a:buChar char="•"/>
              <a:defRPr sz="1500"/>
            </a:lvl6pPr>
            <a:lvl7pPr marL="3200400" lvl="6" indent="-323850" algn="l" rtl="0">
              <a:lnSpc>
                <a:spcPct val="90000"/>
              </a:lnSpc>
              <a:spcBef>
                <a:spcPts val="600"/>
              </a:spcBef>
              <a:spcAft>
                <a:spcPts val="0"/>
              </a:spcAft>
              <a:buSzPts val="1500"/>
              <a:buChar char="•"/>
              <a:defRPr sz="1500"/>
            </a:lvl7pPr>
            <a:lvl8pPr marL="3657600" lvl="7" indent="-323850" algn="l" rtl="0">
              <a:lnSpc>
                <a:spcPct val="90000"/>
              </a:lnSpc>
              <a:spcBef>
                <a:spcPts val="600"/>
              </a:spcBef>
              <a:spcAft>
                <a:spcPts val="0"/>
              </a:spcAft>
              <a:buSzPts val="1500"/>
              <a:buChar char="•"/>
              <a:defRPr sz="1500"/>
            </a:lvl8pPr>
            <a:lvl9pPr marL="4114800" lvl="8" indent="-323850" algn="l" rtl="0">
              <a:lnSpc>
                <a:spcPct val="90000"/>
              </a:lnSpc>
              <a:spcBef>
                <a:spcPts val="600"/>
              </a:spcBef>
              <a:spcAft>
                <a:spcPts val="0"/>
              </a:spcAft>
              <a:buSzPts val="1500"/>
              <a:buChar char="•"/>
              <a:defRPr sz="1500"/>
            </a:lvl9pPr>
          </a:lstStyle>
          <a:p>
            <a:endParaRPr/>
          </a:p>
        </p:txBody>
      </p:sp>
      <p:sp>
        <p:nvSpPr>
          <p:cNvPr id="243" name="Google Shape;243;p28"/>
          <p:cNvSpPr txBox="1">
            <a:spLocks noGrp="1"/>
          </p:cNvSpPr>
          <p:nvPr>
            <p:ph type="body" idx="3"/>
          </p:nvPr>
        </p:nvSpPr>
        <p:spPr>
          <a:xfrm>
            <a:off x="4572000" y="1596572"/>
            <a:ext cx="3657600" cy="816300"/>
          </a:xfrm>
          <a:prstGeom prst="rect">
            <a:avLst/>
          </a:prstGeom>
          <a:noFill/>
          <a:ln>
            <a:noFill/>
          </a:ln>
        </p:spPr>
        <p:txBody>
          <a:bodyPr spcFirstLastPara="1" wrap="square" lIns="121875" tIns="60925" rIns="121875" bIns="60925" anchor="ctr" anchorCtr="0"/>
          <a:lstStyle>
            <a:lvl1pPr marL="457200" lvl="0" indent="-228600" algn="l" rtl="0">
              <a:lnSpc>
                <a:spcPct val="90000"/>
              </a:lnSpc>
              <a:spcBef>
                <a:spcPts val="1350"/>
              </a:spcBef>
              <a:spcAft>
                <a:spcPts val="0"/>
              </a:spcAft>
              <a:buSzPts val="2101"/>
              <a:buNone/>
              <a:defRPr sz="2101" b="0">
                <a:solidFill>
                  <a:schemeClr val="accent1"/>
                </a:solidFill>
              </a:defRPr>
            </a:lvl1pPr>
            <a:lvl2pPr marL="914400" lvl="1" indent="-228600" algn="l" rtl="0">
              <a:lnSpc>
                <a:spcPct val="90000"/>
              </a:lnSpc>
              <a:spcBef>
                <a:spcPts val="900"/>
              </a:spcBef>
              <a:spcAft>
                <a:spcPts val="0"/>
              </a:spcAft>
              <a:buSzPts val="2026"/>
              <a:buNone/>
              <a:defRPr sz="2026" b="1"/>
            </a:lvl2pPr>
            <a:lvl3pPr marL="1371600" lvl="2" indent="-228600" algn="l" rtl="0">
              <a:lnSpc>
                <a:spcPct val="90000"/>
              </a:lnSpc>
              <a:spcBef>
                <a:spcPts val="600"/>
              </a:spcBef>
              <a:spcAft>
                <a:spcPts val="0"/>
              </a:spcAft>
              <a:buSzPts val="1800"/>
              <a:buNone/>
              <a:defRPr sz="1800" b="1"/>
            </a:lvl3pPr>
            <a:lvl4pPr marL="1828800" lvl="3" indent="-228600" algn="l" rtl="0">
              <a:lnSpc>
                <a:spcPct val="90000"/>
              </a:lnSpc>
              <a:spcBef>
                <a:spcPts val="600"/>
              </a:spcBef>
              <a:spcAft>
                <a:spcPts val="0"/>
              </a:spcAft>
              <a:buSzPts val="1575"/>
              <a:buNone/>
              <a:defRPr sz="1575" b="1"/>
            </a:lvl4pPr>
            <a:lvl5pPr marL="2286000" lvl="4" indent="-228600" algn="l" rtl="0">
              <a:lnSpc>
                <a:spcPct val="90000"/>
              </a:lnSpc>
              <a:spcBef>
                <a:spcPts val="600"/>
              </a:spcBef>
              <a:spcAft>
                <a:spcPts val="0"/>
              </a:spcAft>
              <a:buSzPts val="1575"/>
              <a:buNone/>
              <a:defRPr sz="1575" b="1"/>
            </a:lvl5pPr>
            <a:lvl6pPr marL="2743200" lvl="5" indent="-228600" algn="l" rtl="0">
              <a:lnSpc>
                <a:spcPct val="90000"/>
              </a:lnSpc>
              <a:spcBef>
                <a:spcPts val="600"/>
              </a:spcBef>
              <a:spcAft>
                <a:spcPts val="0"/>
              </a:spcAft>
              <a:buSzPts val="1575"/>
              <a:buNone/>
              <a:defRPr sz="1575" b="1"/>
            </a:lvl6pPr>
            <a:lvl7pPr marL="3200400" lvl="6" indent="-228600" algn="l" rtl="0">
              <a:lnSpc>
                <a:spcPct val="90000"/>
              </a:lnSpc>
              <a:spcBef>
                <a:spcPts val="600"/>
              </a:spcBef>
              <a:spcAft>
                <a:spcPts val="0"/>
              </a:spcAft>
              <a:buSzPts val="1575"/>
              <a:buNone/>
              <a:defRPr sz="1575" b="1"/>
            </a:lvl7pPr>
            <a:lvl8pPr marL="3657600" lvl="7" indent="-228600" algn="l" rtl="0">
              <a:lnSpc>
                <a:spcPct val="90000"/>
              </a:lnSpc>
              <a:spcBef>
                <a:spcPts val="600"/>
              </a:spcBef>
              <a:spcAft>
                <a:spcPts val="0"/>
              </a:spcAft>
              <a:buSzPts val="1575"/>
              <a:buNone/>
              <a:defRPr sz="1575" b="1"/>
            </a:lvl8pPr>
            <a:lvl9pPr marL="4114800" lvl="8" indent="-228600" algn="l" rtl="0">
              <a:lnSpc>
                <a:spcPct val="90000"/>
              </a:lnSpc>
              <a:spcBef>
                <a:spcPts val="600"/>
              </a:spcBef>
              <a:spcAft>
                <a:spcPts val="0"/>
              </a:spcAft>
              <a:buSzPts val="1575"/>
              <a:buNone/>
              <a:defRPr sz="1575" b="1"/>
            </a:lvl9pPr>
          </a:lstStyle>
          <a:p>
            <a:endParaRPr/>
          </a:p>
        </p:txBody>
      </p:sp>
      <p:sp>
        <p:nvSpPr>
          <p:cNvPr id="244" name="Google Shape;244;p28"/>
          <p:cNvSpPr txBox="1">
            <a:spLocks noGrp="1"/>
          </p:cNvSpPr>
          <p:nvPr>
            <p:ph type="body" idx="4"/>
          </p:nvPr>
        </p:nvSpPr>
        <p:spPr>
          <a:xfrm>
            <a:off x="4572000" y="2413001"/>
            <a:ext cx="3657600" cy="3759300"/>
          </a:xfrm>
          <a:prstGeom prst="rect">
            <a:avLst/>
          </a:prstGeom>
          <a:noFill/>
          <a:ln>
            <a:noFill/>
          </a:ln>
        </p:spPr>
        <p:txBody>
          <a:bodyPr spcFirstLastPara="1" wrap="square" lIns="121875" tIns="60925" rIns="121875" bIns="60925" anchor="t" anchorCtr="0"/>
          <a:lstStyle>
            <a:lvl1pPr marL="457200" lvl="0" indent="-362013" algn="l" rtl="0">
              <a:lnSpc>
                <a:spcPct val="90000"/>
              </a:lnSpc>
              <a:spcBef>
                <a:spcPts val="1350"/>
              </a:spcBef>
              <a:spcAft>
                <a:spcPts val="0"/>
              </a:spcAft>
              <a:buSzPts val="2101"/>
              <a:buChar char="•"/>
              <a:defRPr sz="2101"/>
            </a:lvl1pPr>
            <a:lvl2pPr marL="914400" lvl="1" indent="-342900" algn="l" rtl="0">
              <a:lnSpc>
                <a:spcPct val="90000"/>
              </a:lnSpc>
              <a:spcBef>
                <a:spcPts val="900"/>
              </a:spcBef>
              <a:spcAft>
                <a:spcPts val="0"/>
              </a:spcAft>
              <a:buSzPts val="1800"/>
              <a:buChar char="–"/>
              <a:defRPr sz="1800"/>
            </a:lvl2pPr>
            <a:lvl3pPr marL="1371600" lvl="2" indent="-323850" algn="l" rtl="0">
              <a:lnSpc>
                <a:spcPct val="90000"/>
              </a:lnSpc>
              <a:spcBef>
                <a:spcPts val="600"/>
              </a:spcBef>
              <a:spcAft>
                <a:spcPts val="0"/>
              </a:spcAft>
              <a:buSzPts val="1500"/>
              <a:buChar char="•"/>
              <a:defRPr sz="1500"/>
            </a:lvl3pPr>
            <a:lvl4pPr marL="1828800" lvl="3" indent="-323850" algn="l" rtl="0">
              <a:lnSpc>
                <a:spcPct val="90000"/>
              </a:lnSpc>
              <a:spcBef>
                <a:spcPts val="600"/>
              </a:spcBef>
              <a:spcAft>
                <a:spcPts val="0"/>
              </a:spcAft>
              <a:buSzPts val="1500"/>
              <a:buChar char="•"/>
              <a:defRPr sz="1500"/>
            </a:lvl4pPr>
            <a:lvl5pPr marL="2286000" lvl="4" indent="-323850" algn="l" rtl="0">
              <a:lnSpc>
                <a:spcPct val="90000"/>
              </a:lnSpc>
              <a:spcBef>
                <a:spcPts val="600"/>
              </a:spcBef>
              <a:spcAft>
                <a:spcPts val="0"/>
              </a:spcAft>
              <a:buSzPts val="1500"/>
              <a:buChar char="•"/>
              <a:defRPr sz="1500"/>
            </a:lvl5pPr>
            <a:lvl6pPr marL="2743200" lvl="5" indent="-323850" algn="l" rtl="0">
              <a:lnSpc>
                <a:spcPct val="90000"/>
              </a:lnSpc>
              <a:spcBef>
                <a:spcPts val="600"/>
              </a:spcBef>
              <a:spcAft>
                <a:spcPts val="0"/>
              </a:spcAft>
              <a:buSzPts val="1500"/>
              <a:buChar char="•"/>
              <a:defRPr sz="1500"/>
            </a:lvl6pPr>
            <a:lvl7pPr marL="3200400" lvl="6" indent="-323850" algn="l" rtl="0">
              <a:lnSpc>
                <a:spcPct val="90000"/>
              </a:lnSpc>
              <a:spcBef>
                <a:spcPts val="600"/>
              </a:spcBef>
              <a:spcAft>
                <a:spcPts val="0"/>
              </a:spcAft>
              <a:buSzPts val="1500"/>
              <a:buChar char="•"/>
              <a:defRPr sz="1500"/>
            </a:lvl7pPr>
            <a:lvl8pPr marL="3657600" lvl="7" indent="-323850" algn="l" rtl="0">
              <a:lnSpc>
                <a:spcPct val="90000"/>
              </a:lnSpc>
              <a:spcBef>
                <a:spcPts val="600"/>
              </a:spcBef>
              <a:spcAft>
                <a:spcPts val="0"/>
              </a:spcAft>
              <a:buSzPts val="1500"/>
              <a:buChar char="•"/>
              <a:defRPr sz="1500"/>
            </a:lvl8pPr>
            <a:lvl9pPr marL="4114800" lvl="8" indent="-323850" algn="l" rtl="0">
              <a:lnSpc>
                <a:spcPct val="90000"/>
              </a:lnSpc>
              <a:spcBef>
                <a:spcPts val="600"/>
              </a:spcBef>
              <a:spcAft>
                <a:spcPts val="0"/>
              </a:spcAft>
              <a:buSzPts val="1500"/>
              <a:buChar char="•"/>
              <a:defRPr sz="1500"/>
            </a:lvl9pPr>
          </a:lstStyle>
          <a:p>
            <a:endParaRPr/>
          </a:p>
        </p:txBody>
      </p:sp>
      <p:sp>
        <p:nvSpPr>
          <p:cNvPr id="245" name="Google Shape;245;p28"/>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6" name="Google Shape;246;p28"/>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7" name="Google Shape;247;p28"/>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8"/>
        <p:cNvGrpSpPr/>
        <p:nvPr/>
      </p:nvGrpSpPr>
      <p:grpSpPr>
        <a:xfrm>
          <a:off x="0" y="0"/>
          <a:ext cx="0" cy="0"/>
          <a:chOff x="0" y="0"/>
          <a:chExt cx="0" cy="0"/>
        </a:xfrm>
      </p:grpSpPr>
      <p:grpSp>
        <p:nvGrpSpPr>
          <p:cNvPr id="249" name="Google Shape;249;p29"/>
          <p:cNvGrpSpPr/>
          <p:nvPr/>
        </p:nvGrpSpPr>
        <p:grpSpPr>
          <a:xfrm>
            <a:off x="0" y="5409081"/>
            <a:ext cx="9144000" cy="1462446"/>
            <a:chOff x="0" y="4056912"/>
            <a:chExt cx="9144000" cy="1096862"/>
          </a:xfrm>
        </p:grpSpPr>
        <p:sp>
          <p:nvSpPr>
            <p:cNvPr id="250" name="Google Shape;250;p29"/>
            <p:cNvSpPr/>
            <p:nvPr/>
          </p:nvSpPr>
          <p:spPr>
            <a:xfrm rot="5400000">
              <a:off x="4119794" y="119293"/>
              <a:ext cx="904412" cy="9144000"/>
            </a:xfrm>
            <a:custGeom>
              <a:avLst/>
              <a:gdLst/>
              <a:ahLst/>
              <a:cxnLst/>
              <a:rect l="l" t="t" r="r" b="b"/>
              <a:pathLst>
                <a:path w="904412" h="9144000" extrusionOk="0">
                  <a:moveTo>
                    <a:pt x="0" y="0"/>
                  </a:moveTo>
                  <a:lnTo>
                    <a:pt x="904412" y="0"/>
                  </a:lnTo>
                  <a:lnTo>
                    <a:pt x="904412" y="9144000"/>
                  </a:lnTo>
                  <a:lnTo>
                    <a:pt x="391235" y="9144000"/>
                  </a:lnTo>
                  <a:cubicBezTo>
                    <a:pt x="445385" y="6730684"/>
                    <a:pt x="250230" y="1995757"/>
                    <a:pt x="0" y="0"/>
                  </a:cubicBezTo>
                  <a:close/>
                </a:path>
              </a:pathLst>
            </a:custGeom>
            <a:solidFill>
              <a:schemeClr val="dk1">
                <a:alpha val="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51" name="Google Shape;251;p29"/>
            <p:cNvSpPr/>
            <p:nvPr/>
          </p:nvSpPr>
          <p:spPr>
            <a:xfrm rot="5400000">
              <a:off x="4023569" y="33343"/>
              <a:ext cx="1096862" cy="9144000"/>
            </a:xfrm>
            <a:custGeom>
              <a:avLst/>
              <a:gdLst/>
              <a:ahLst/>
              <a:cxnLst/>
              <a:rect l="l" t="t" r="r" b="b"/>
              <a:pathLst>
                <a:path w="1096862" h="9144000" extrusionOk="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dk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sp>
        <p:nvSpPr>
          <p:cNvPr id="252" name="Google Shape;252;p29"/>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3" name="Google Shape;253;p29"/>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4" name="Google Shape;254;p29"/>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5"/>
        <p:cNvGrpSpPr/>
        <p:nvPr/>
      </p:nvGrpSpPr>
      <p:grpSpPr>
        <a:xfrm>
          <a:off x="0" y="0"/>
          <a:ext cx="0" cy="0"/>
          <a:chOff x="0" y="0"/>
          <a:chExt cx="0" cy="0"/>
        </a:xfrm>
      </p:grpSpPr>
      <p:sp>
        <p:nvSpPr>
          <p:cNvPr id="256" name="Google Shape;256;p30"/>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rtl="0">
              <a:spcBef>
                <a:spcPts val="0"/>
              </a:spcBef>
              <a:spcAft>
                <a:spcPts val="0"/>
              </a:spcAft>
              <a:buClr>
                <a:schemeClr val="dk1"/>
              </a:buClr>
              <a:buSzPts val="2701"/>
              <a:buFont typeface="Constantia"/>
              <a:buNone/>
              <a:defRPr sz="2701"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7" name="Google Shape;257;p30"/>
          <p:cNvSpPr txBox="1">
            <a:spLocks noGrp="1"/>
          </p:cNvSpPr>
          <p:nvPr>
            <p:ph type="body" idx="1"/>
          </p:nvPr>
        </p:nvSpPr>
        <p:spPr>
          <a:xfrm>
            <a:off x="3657601" y="1600200"/>
            <a:ext cx="4572000" cy="4572000"/>
          </a:xfrm>
          <a:prstGeom prst="rect">
            <a:avLst/>
          </a:prstGeom>
          <a:noFill/>
          <a:ln>
            <a:noFill/>
          </a:ln>
        </p:spPr>
        <p:txBody>
          <a:bodyPr spcFirstLastPara="1" wrap="square" lIns="121875" tIns="60925" rIns="121875" bIns="60925" anchor="t" anchorCtr="0"/>
          <a:lstStyle>
            <a:lvl1pPr marL="457200" lvl="0" indent="-362013" algn="l" rtl="0">
              <a:lnSpc>
                <a:spcPct val="90000"/>
              </a:lnSpc>
              <a:spcBef>
                <a:spcPts val="1350"/>
              </a:spcBef>
              <a:spcAft>
                <a:spcPts val="0"/>
              </a:spcAft>
              <a:buSzPts val="2101"/>
              <a:buChar char="•"/>
              <a:defRPr sz="2101"/>
            </a:lvl1pPr>
            <a:lvl2pPr marL="914400" lvl="1" indent="-342900" algn="l" rtl="0">
              <a:lnSpc>
                <a:spcPct val="90000"/>
              </a:lnSpc>
              <a:spcBef>
                <a:spcPts val="900"/>
              </a:spcBef>
              <a:spcAft>
                <a:spcPts val="0"/>
              </a:spcAft>
              <a:buSzPts val="1800"/>
              <a:buChar char="–"/>
              <a:defRPr sz="1800"/>
            </a:lvl2pPr>
            <a:lvl3pPr marL="1371600" lvl="2" indent="-323850" algn="l" rtl="0">
              <a:lnSpc>
                <a:spcPct val="90000"/>
              </a:lnSpc>
              <a:spcBef>
                <a:spcPts val="600"/>
              </a:spcBef>
              <a:spcAft>
                <a:spcPts val="0"/>
              </a:spcAft>
              <a:buSzPts val="1500"/>
              <a:buChar char="•"/>
              <a:defRPr sz="1500"/>
            </a:lvl3pPr>
            <a:lvl4pPr marL="1828800" lvl="3" indent="-323850" algn="l" rtl="0">
              <a:lnSpc>
                <a:spcPct val="90000"/>
              </a:lnSpc>
              <a:spcBef>
                <a:spcPts val="600"/>
              </a:spcBef>
              <a:spcAft>
                <a:spcPts val="0"/>
              </a:spcAft>
              <a:buSzPts val="1500"/>
              <a:buChar char="•"/>
              <a:defRPr sz="1500"/>
            </a:lvl4pPr>
            <a:lvl5pPr marL="2286000" lvl="4" indent="-323850" algn="l" rtl="0">
              <a:lnSpc>
                <a:spcPct val="90000"/>
              </a:lnSpc>
              <a:spcBef>
                <a:spcPts val="600"/>
              </a:spcBef>
              <a:spcAft>
                <a:spcPts val="0"/>
              </a:spcAft>
              <a:buSzPts val="1500"/>
              <a:buChar char="•"/>
              <a:defRPr sz="1500"/>
            </a:lvl5pPr>
            <a:lvl6pPr marL="2743200" lvl="5" indent="-323850" algn="l" rtl="0">
              <a:lnSpc>
                <a:spcPct val="90000"/>
              </a:lnSpc>
              <a:spcBef>
                <a:spcPts val="600"/>
              </a:spcBef>
              <a:spcAft>
                <a:spcPts val="0"/>
              </a:spcAft>
              <a:buSzPts val="1500"/>
              <a:buChar char="•"/>
              <a:defRPr sz="1500"/>
            </a:lvl6pPr>
            <a:lvl7pPr marL="3200400" lvl="6" indent="-323850" algn="l" rtl="0">
              <a:lnSpc>
                <a:spcPct val="90000"/>
              </a:lnSpc>
              <a:spcBef>
                <a:spcPts val="600"/>
              </a:spcBef>
              <a:spcAft>
                <a:spcPts val="0"/>
              </a:spcAft>
              <a:buSzPts val="1500"/>
              <a:buChar char="•"/>
              <a:defRPr sz="1500"/>
            </a:lvl7pPr>
            <a:lvl8pPr marL="3657600" lvl="7" indent="-323850" algn="l" rtl="0">
              <a:lnSpc>
                <a:spcPct val="90000"/>
              </a:lnSpc>
              <a:spcBef>
                <a:spcPts val="600"/>
              </a:spcBef>
              <a:spcAft>
                <a:spcPts val="0"/>
              </a:spcAft>
              <a:buSzPts val="1500"/>
              <a:buChar char="•"/>
              <a:defRPr sz="1500"/>
            </a:lvl8pPr>
            <a:lvl9pPr marL="4114800" lvl="8" indent="-323850" algn="l" rtl="0">
              <a:lnSpc>
                <a:spcPct val="90000"/>
              </a:lnSpc>
              <a:spcBef>
                <a:spcPts val="600"/>
              </a:spcBef>
              <a:spcAft>
                <a:spcPts val="0"/>
              </a:spcAft>
              <a:buSzPts val="1500"/>
              <a:buChar char="•"/>
              <a:defRPr sz="1500"/>
            </a:lvl9pPr>
          </a:lstStyle>
          <a:p>
            <a:endParaRPr/>
          </a:p>
        </p:txBody>
      </p:sp>
      <p:sp>
        <p:nvSpPr>
          <p:cNvPr id="258" name="Google Shape;258;p30"/>
          <p:cNvSpPr txBox="1">
            <a:spLocks noGrp="1"/>
          </p:cNvSpPr>
          <p:nvPr>
            <p:ph type="body" idx="2"/>
          </p:nvPr>
        </p:nvSpPr>
        <p:spPr>
          <a:xfrm>
            <a:off x="914400" y="1600202"/>
            <a:ext cx="2590800" cy="4572000"/>
          </a:xfrm>
          <a:prstGeom prst="rect">
            <a:avLst/>
          </a:prstGeom>
          <a:noFill/>
          <a:ln>
            <a:noFill/>
          </a:ln>
        </p:spPr>
        <p:txBody>
          <a:bodyPr spcFirstLastPara="1" wrap="square" lIns="121875" tIns="60925" rIns="121875" bIns="60925" anchor="t" anchorCtr="0"/>
          <a:lstStyle>
            <a:lvl1pPr marL="457200" lvl="0" indent="-228600" algn="l" rtl="0">
              <a:lnSpc>
                <a:spcPct val="90000"/>
              </a:lnSpc>
              <a:spcBef>
                <a:spcPts val="1350"/>
              </a:spcBef>
              <a:spcAft>
                <a:spcPts val="0"/>
              </a:spcAft>
              <a:buSzPts val="2101"/>
              <a:buNone/>
              <a:defRPr sz="2101">
                <a:solidFill>
                  <a:schemeClr val="accent1"/>
                </a:solidFill>
              </a:defRPr>
            </a:lvl1pPr>
            <a:lvl2pPr marL="914400" lvl="1" indent="-228600" algn="l" rtl="0">
              <a:lnSpc>
                <a:spcPct val="90000"/>
              </a:lnSpc>
              <a:spcBef>
                <a:spcPts val="900"/>
              </a:spcBef>
              <a:spcAft>
                <a:spcPts val="0"/>
              </a:spcAft>
              <a:buSzPts val="1200"/>
              <a:buNone/>
              <a:defRPr sz="1200"/>
            </a:lvl2pPr>
            <a:lvl3pPr marL="1371600" lvl="2" indent="-228600" algn="l" rtl="0">
              <a:lnSpc>
                <a:spcPct val="90000"/>
              </a:lnSpc>
              <a:spcBef>
                <a:spcPts val="600"/>
              </a:spcBef>
              <a:spcAft>
                <a:spcPts val="0"/>
              </a:spcAft>
              <a:buSzPts val="975"/>
              <a:buNone/>
              <a:defRPr sz="975"/>
            </a:lvl3pPr>
            <a:lvl4pPr marL="1828800" lvl="3" indent="-228600" algn="l" rtl="0">
              <a:lnSpc>
                <a:spcPct val="90000"/>
              </a:lnSpc>
              <a:spcBef>
                <a:spcPts val="600"/>
              </a:spcBef>
              <a:spcAft>
                <a:spcPts val="0"/>
              </a:spcAft>
              <a:buSzPts val="900"/>
              <a:buNone/>
              <a:defRPr sz="900"/>
            </a:lvl4pPr>
            <a:lvl5pPr marL="2286000" lvl="4" indent="-228600" algn="l" rtl="0">
              <a:lnSpc>
                <a:spcPct val="90000"/>
              </a:lnSpc>
              <a:spcBef>
                <a:spcPts val="600"/>
              </a:spcBef>
              <a:spcAft>
                <a:spcPts val="0"/>
              </a:spcAft>
              <a:buSzPts val="900"/>
              <a:buNone/>
              <a:defRPr sz="900"/>
            </a:lvl5pPr>
            <a:lvl6pPr marL="2743200" lvl="5" indent="-228600" algn="l" rtl="0">
              <a:lnSpc>
                <a:spcPct val="90000"/>
              </a:lnSpc>
              <a:spcBef>
                <a:spcPts val="600"/>
              </a:spcBef>
              <a:spcAft>
                <a:spcPts val="0"/>
              </a:spcAft>
              <a:buSzPts val="900"/>
              <a:buNone/>
              <a:defRPr sz="900"/>
            </a:lvl6pPr>
            <a:lvl7pPr marL="3200400" lvl="6" indent="-228600" algn="l" rtl="0">
              <a:lnSpc>
                <a:spcPct val="90000"/>
              </a:lnSpc>
              <a:spcBef>
                <a:spcPts val="600"/>
              </a:spcBef>
              <a:spcAft>
                <a:spcPts val="0"/>
              </a:spcAft>
              <a:buSzPts val="900"/>
              <a:buNone/>
              <a:defRPr sz="900"/>
            </a:lvl7pPr>
            <a:lvl8pPr marL="3657600" lvl="7" indent="-228600" algn="l" rtl="0">
              <a:lnSpc>
                <a:spcPct val="90000"/>
              </a:lnSpc>
              <a:spcBef>
                <a:spcPts val="600"/>
              </a:spcBef>
              <a:spcAft>
                <a:spcPts val="0"/>
              </a:spcAft>
              <a:buSzPts val="900"/>
              <a:buNone/>
              <a:defRPr sz="900"/>
            </a:lvl8pPr>
            <a:lvl9pPr marL="4114800" lvl="8" indent="-228600" algn="l" rtl="0">
              <a:lnSpc>
                <a:spcPct val="90000"/>
              </a:lnSpc>
              <a:spcBef>
                <a:spcPts val="600"/>
              </a:spcBef>
              <a:spcAft>
                <a:spcPts val="0"/>
              </a:spcAft>
              <a:buSzPts val="900"/>
              <a:buNone/>
              <a:defRPr sz="900"/>
            </a:lvl9pPr>
          </a:lstStyle>
          <a:p>
            <a:endParaRPr/>
          </a:p>
        </p:txBody>
      </p:sp>
      <p:sp>
        <p:nvSpPr>
          <p:cNvPr id="259" name="Google Shape;259;p30"/>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0" name="Google Shape;260;p30"/>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1" name="Google Shape;261;p30"/>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2"/>
        <p:cNvGrpSpPr/>
        <p:nvPr/>
      </p:nvGrpSpPr>
      <p:grpSpPr>
        <a:xfrm>
          <a:off x="0" y="0"/>
          <a:ext cx="0" cy="0"/>
          <a:chOff x="0" y="0"/>
          <a:chExt cx="0" cy="0"/>
        </a:xfrm>
      </p:grpSpPr>
      <p:sp>
        <p:nvSpPr>
          <p:cNvPr id="263" name="Google Shape;263;p31"/>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rtl="0">
              <a:spcBef>
                <a:spcPts val="0"/>
              </a:spcBef>
              <a:spcAft>
                <a:spcPts val="0"/>
              </a:spcAft>
              <a:buClr>
                <a:schemeClr val="dk1"/>
              </a:buClr>
              <a:buSzPts val="2701"/>
              <a:buFont typeface="Constantia"/>
              <a:buNone/>
              <a:defRPr sz="2701"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4" name="Google Shape;264;p31"/>
          <p:cNvSpPr>
            <a:spLocks noGrp="1"/>
          </p:cNvSpPr>
          <p:nvPr>
            <p:ph type="pic" idx="2"/>
          </p:nvPr>
        </p:nvSpPr>
        <p:spPr>
          <a:xfrm>
            <a:off x="914403" y="1600200"/>
            <a:ext cx="5029200" cy="3657600"/>
          </a:xfrm>
          <a:prstGeom prst="roundRect">
            <a:avLst>
              <a:gd name="adj" fmla="val 3098"/>
            </a:avLst>
          </a:prstGeom>
          <a:noFill/>
          <a:ln>
            <a:noFill/>
          </a:ln>
        </p:spPr>
        <p:txBody>
          <a:bodyPr spcFirstLastPara="1" wrap="square" lIns="121875" tIns="60925" rIns="121875" bIns="60925" anchor="t" anchorCtr="0"/>
          <a:lstStyle>
            <a:lvl1pPr marR="0" lvl="0" algn="l" rtl="0">
              <a:lnSpc>
                <a:spcPct val="90000"/>
              </a:lnSpc>
              <a:spcBef>
                <a:spcPts val="135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1pPr>
            <a:lvl2pPr marR="0" lvl="1" algn="l" rtl="0">
              <a:lnSpc>
                <a:spcPct val="90000"/>
              </a:lnSpc>
              <a:spcBef>
                <a:spcPts val="900"/>
              </a:spcBef>
              <a:spcAft>
                <a:spcPts val="0"/>
              </a:spcAft>
              <a:buClr>
                <a:schemeClr val="accent1"/>
              </a:buClr>
              <a:buSzPts val="2776"/>
              <a:buFont typeface="Arial"/>
              <a:buNone/>
              <a:defRPr sz="2776" b="0" i="0" u="none" strike="noStrike" cap="none">
                <a:solidFill>
                  <a:schemeClr val="dk1"/>
                </a:solidFill>
                <a:latin typeface="Constantia"/>
                <a:ea typeface="Constantia"/>
                <a:cs typeface="Constantia"/>
                <a:sym typeface="Constantia"/>
              </a:defRPr>
            </a:lvl2pPr>
            <a:lvl3pPr marR="0" lvl="2" algn="l" rtl="0">
              <a:lnSpc>
                <a:spcPct val="90000"/>
              </a:lnSpc>
              <a:spcBef>
                <a:spcPts val="600"/>
              </a:spcBef>
              <a:spcAft>
                <a:spcPts val="0"/>
              </a:spcAft>
              <a:buClr>
                <a:schemeClr val="accent1"/>
              </a:buClr>
              <a:buSzPts val="2401"/>
              <a:buFont typeface="Arial"/>
              <a:buNone/>
              <a:defRPr sz="2401" b="0" i="0" u="none" strike="noStrike" cap="none">
                <a:solidFill>
                  <a:schemeClr val="dk1"/>
                </a:solidFill>
                <a:latin typeface="Constantia"/>
                <a:ea typeface="Constantia"/>
                <a:cs typeface="Constantia"/>
                <a:sym typeface="Constantia"/>
              </a:defRPr>
            </a:lvl3pPr>
            <a:lvl4pPr marR="0" lvl="3"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4pPr>
            <a:lvl5pPr marR="0" lvl="4"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5pPr>
            <a:lvl6pPr marR="0" lvl="5"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6pPr>
            <a:lvl7pPr marR="0" lvl="6"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7pPr>
            <a:lvl8pPr marR="0" lvl="7"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8pPr>
            <a:lvl9pPr marR="0" lvl="8" algn="l" rtl="0">
              <a:lnSpc>
                <a:spcPct val="90000"/>
              </a:lnSpc>
              <a:spcBef>
                <a:spcPts val="600"/>
              </a:spcBef>
              <a:spcAft>
                <a:spcPts val="0"/>
              </a:spcAft>
              <a:buClr>
                <a:schemeClr val="accent1"/>
              </a:buClr>
              <a:buSzPts val="2026"/>
              <a:buFont typeface="Arial"/>
              <a:buNone/>
              <a:defRPr sz="2026" b="0" i="0" u="none" strike="noStrike" cap="none">
                <a:solidFill>
                  <a:schemeClr val="dk1"/>
                </a:solidFill>
                <a:latin typeface="Constantia"/>
                <a:ea typeface="Constantia"/>
                <a:cs typeface="Constantia"/>
                <a:sym typeface="Constantia"/>
              </a:defRPr>
            </a:lvl9pPr>
          </a:lstStyle>
          <a:p>
            <a:endParaRPr/>
          </a:p>
        </p:txBody>
      </p:sp>
      <p:sp>
        <p:nvSpPr>
          <p:cNvPr id="265" name="Google Shape;265;p31"/>
          <p:cNvSpPr txBox="1">
            <a:spLocks noGrp="1"/>
          </p:cNvSpPr>
          <p:nvPr>
            <p:ph type="body" idx="1"/>
          </p:nvPr>
        </p:nvSpPr>
        <p:spPr>
          <a:xfrm>
            <a:off x="6096000" y="1600200"/>
            <a:ext cx="2133600" cy="3759300"/>
          </a:xfrm>
          <a:prstGeom prst="rect">
            <a:avLst/>
          </a:prstGeom>
          <a:noFill/>
          <a:ln>
            <a:noFill/>
          </a:ln>
        </p:spPr>
        <p:txBody>
          <a:bodyPr spcFirstLastPara="1" wrap="square" lIns="121875" tIns="60925" rIns="121875" bIns="60925" anchor="b" anchorCtr="0"/>
          <a:lstStyle>
            <a:lvl1pPr marL="457200" lvl="0" indent="-228600" algn="l" rtl="0">
              <a:lnSpc>
                <a:spcPct val="90000"/>
              </a:lnSpc>
              <a:spcBef>
                <a:spcPts val="1350"/>
              </a:spcBef>
              <a:spcAft>
                <a:spcPts val="0"/>
              </a:spcAft>
              <a:buSzPts val="2101"/>
              <a:buNone/>
              <a:defRPr sz="2101">
                <a:solidFill>
                  <a:schemeClr val="accent1"/>
                </a:solidFill>
              </a:defRPr>
            </a:lvl1pPr>
            <a:lvl2pPr marL="914400" lvl="1" indent="-228600" algn="l" rtl="0">
              <a:lnSpc>
                <a:spcPct val="90000"/>
              </a:lnSpc>
              <a:spcBef>
                <a:spcPts val="900"/>
              </a:spcBef>
              <a:spcAft>
                <a:spcPts val="0"/>
              </a:spcAft>
              <a:buSzPts val="1200"/>
              <a:buNone/>
              <a:defRPr sz="1200"/>
            </a:lvl2pPr>
            <a:lvl3pPr marL="1371600" lvl="2" indent="-228600" algn="l" rtl="0">
              <a:lnSpc>
                <a:spcPct val="90000"/>
              </a:lnSpc>
              <a:spcBef>
                <a:spcPts val="600"/>
              </a:spcBef>
              <a:spcAft>
                <a:spcPts val="0"/>
              </a:spcAft>
              <a:buSzPts val="975"/>
              <a:buNone/>
              <a:defRPr sz="975"/>
            </a:lvl3pPr>
            <a:lvl4pPr marL="1828800" lvl="3" indent="-228600" algn="l" rtl="0">
              <a:lnSpc>
                <a:spcPct val="90000"/>
              </a:lnSpc>
              <a:spcBef>
                <a:spcPts val="600"/>
              </a:spcBef>
              <a:spcAft>
                <a:spcPts val="0"/>
              </a:spcAft>
              <a:buSzPts val="900"/>
              <a:buNone/>
              <a:defRPr sz="900"/>
            </a:lvl4pPr>
            <a:lvl5pPr marL="2286000" lvl="4" indent="-228600" algn="l" rtl="0">
              <a:lnSpc>
                <a:spcPct val="90000"/>
              </a:lnSpc>
              <a:spcBef>
                <a:spcPts val="600"/>
              </a:spcBef>
              <a:spcAft>
                <a:spcPts val="0"/>
              </a:spcAft>
              <a:buSzPts val="900"/>
              <a:buNone/>
              <a:defRPr sz="900"/>
            </a:lvl5pPr>
            <a:lvl6pPr marL="2743200" lvl="5" indent="-228600" algn="l" rtl="0">
              <a:lnSpc>
                <a:spcPct val="90000"/>
              </a:lnSpc>
              <a:spcBef>
                <a:spcPts val="600"/>
              </a:spcBef>
              <a:spcAft>
                <a:spcPts val="0"/>
              </a:spcAft>
              <a:buSzPts val="900"/>
              <a:buNone/>
              <a:defRPr sz="900"/>
            </a:lvl6pPr>
            <a:lvl7pPr marL="3200400" lvl="6" indent="-228600" algn="l" rtl="0">
              <a:lnSpc>
                <a:spcPct val="90000"/>
              </a:lnSpc>
              <a:spcBef>
                <a:spcPts val="600"/>
              </a:spcBef>
              <a:spcAft>
                <a:spcPts val="0"/>
              </a:spcAft>
              <a:buSzPts val="900"/>
              <a:buNone/>
              <a:defRPr sz="900"/>
            </a:lvl7pPr>
            <a:lvl8pPr marL="3657600" lvl="7" indent="-228600" algn="l" rtl="0">
              <a:lnSpc>
                <a:spcPct val="90000"/>
              </a:lnSpc>
              <a:spcBef>
                <a:spcPts val="600"/>
              </a:spcBef>
              <a:spcAft>
                <a:spcPts val="0"/>
              </a:spcAft>
              <a:buSzPts val="900"/>
              <a:buNone/>
              <a:defRPr sz="900"/>
            </a:lvl8pPr>
            <a:lvl9pPr marL="4114800" lvl="8" indent="-228600" algn="l" rtl="0">
              <a:lnSpc>
                <a:spcPct val="90000"/>
              </a:lnSpc>
              <a:spcBef>
                <a:spcPts val="600"/>
              </a:spcBef>
              <a:spcAft>
                <a:spcPts val="0"/>
              </a:spcAft>
              <a:buSzPts val="900"/>
              <a:buNone/>
              <a:defRPr sz="900"/>
            </a:lvl9pPr>
          </a:lstStyle>
          <a:p>
            <a:endParaRPr/>
          </a:p>
        </p:txBody>
      </p:sp>
      <p:sp>
        <p:nvSpPr>
          <p:cNvPr id="266" name="Google Shape;266;p31"/>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7" name="Google Shape;267;p31"/>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8" name="Google Shape;268;p31"/>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4"/>
          <p:cNvSpPr txBox="1">
            <a:spLocks noGrp="1"/>
          </p:cNvSpPr>
          <p:nvPr>
            <p:ph type="title"/>
          </p:nvPr>
        </p:nvSpPr>
        <p:spPr>
          <a:xfrm>
            <a:off x="1945200" y="624110"/>
            <a:ext cx="6589200"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8" name="Google Shape;58;p4"/>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Google Shape;59;p4"/>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Google Shape;60;p4"/>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9"/>
        <p:cNvGrpSpPr/>
        <p:nvPr/>
      </p:nvGrpSpPr>
      <p:grpSpPr>
        <a:xfrm>
          <a:off x="0" y="0"/>
          <a:ext cx="0" cy="0"/>
          <a:chOff x="0" y="0"/>
          <a:chExt cx="0" cy="0"/>
        </a:xfrm>
      </p:grpSpPr>
      <p:sp>
        <p:nvSpPr>
          <p:cNvPr id="270" name="Google Shape;270;p32"/>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lvl="0" algn="l"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1" name="Google Shape;271;p32"/>
          <p:cNvSpPr txBox="1">
            <a:spLocks noGrp="1"/>
          </p:cNvSpPr>
          <p:nvPr>
            <p:ph type="body" idx="1"/>
          </p:nvPr>
        </p:nvSpPr>
        <p:spPr>
          <a:xfrm rot="5400000">
            <a:off x="2286000" y="228600"/>
            <a:ext cx="4572000" cy="7315200"/>
          </a:xfrm>
          <a:prstGeom prst="rect">
            <a:avLst/>
          </a:prstGeom>
          <a:noFill/>
          <a:ln>
            <a:noFill/>
          </a:ln>
        </p:spPr>
        <p:txBody>
          <a:bodyPr spcFirstLastPara="1" wrap="square" lIns="121875" tIns="60925" rIns="121875" bIns="60925" anchor="t" anchorCtr="0"/>
          <a:lstStyle>
            <a:lvl1pPr marL="457200" lvl="0" indent="-342900" algn="l" rtl="0">
              <a:lnSpc>
                <a:spcPct val="90000"/>
              </a:lnSpc>
              <a:spcBef>
                <a:spcPts val="1350"/>
              </a:spcBef>
              <a:spcAft>
                <a:spcPts val="0"/>
              </a:spcAft>
              <a:buSzPts val="1800"/>
              <a:buChar char="•"/>
              <a:defRPr/>
            </a:lvl1pPr>
            <a:lvl2pPr marL="914400" lvl="1" indent="-342900" algn="l" rtl="0">
              <a:lnSpc>
                <a:spcPct val="90000"/>
              </a:lnSpc>
              <a:spcBef>
                <a:spcPts val="9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23850" algn="l" rtl="0">
              <a:lnSpc>
                <a:spcPct val="90000"/>
              </a:lnSpc>
              <a:spcBef>
                <a:spcPts val="600"/>
              </a:spcBef>
              <a:spcAft>
                <a:spcPts val="0"/>
              </a:spcAft>
              <a:buSzPts val="1500"/>
              <a:buChar char="•"/>
              <a:defRPr/>
            </a:lvl5pPr>
            <a:lvl6pPr marL="2743200" lvl="5" indent="-323850" algn="l" rtl="0">
              <a:lnSpc>
                <a:spcPct val="90000"/>
              </a:lnSpc>
              <a:spcBef>
                <a:spcPts val="600"/>
              </a:spcBef>
              <a:spcAft>
                <a:spcPts val="0"/>
              </a:spcAft>
              <a:buSzPts val="1500"/>
              <a:buChar char="•"/>
              <a:defRPr/>
            </a:lvl6pPr>
            <a:lvl7pPr marL="3200400" lvl="6" indent="-323850" algn="l" rtl="0">
              <a:lnSpc>
                <a:spcPct val="90000"/>
              </a:lnSpc>
              <a:spcBef>
                <a:spcPts val="600"/>
              </a:spcBef>
              <a:spcAft>
                <a:spcPts val="0"/>
              </a:spcAft>
              <a:buSzPts val="1500"/>
              <a:buChar char="•"/>
              <a:defRPr/>
            </a:lvl7pPr>
            <a:lvl8pPr marL="3657600" lvl="7" indent="-323850" algn="l" rtl="0">
              <a:lnSpc>
                <a:spcPct val="90000"/>
              </a:lnSpc>
              <a:spcBef>
                <a:spcPts val="600"/>
              </a:spcBef>
              <a:spcAft>
                <a:spcPts val="0"/>
              </a:spcAft>
              <a:buSzPts val="1500"/>
              <a:buChar char="•"/>
              <a:defRPr/>
            </a:lvl8pPr>
            <a:lvl9pPr marL="4114800" lvl="8" indent="-323850" algn="l" rtl="0">
              <a:lnSpc>
                <a:spcPct val="90000"/>
              </a:lnSpc>
              <a:spcBef>
                <a:spcPts val="600"/>
              </a:spcBef>
              <a:spcAft>
                <a:spcPts val="0"/>
              </a:spcAft>
              <a:buSzPts val="1500"/>
              <a:buChar char="•"/>
              <a:defRPr/>
            </a:lvl9pPr>
          </a:lstStyle>
          <a:p>
            <a:endParaRPr/>
          </a:p>
        </p:txBody>
      </p:sp>
      <p:sp>
        <p:nvSpPr>
          <p:cNvPr id="272" name="Google Shape;272;p32"/>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3" name="Google Shape;273;p32"/>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4" name="Google Shape;274;p32"/>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75"/>
        <p:cNvGrpSpPr/>
        <p:nvPr/>
      </p:nvGrpSpPr>
      <p:grpSpPr>
        <a:xfrm>
          <a:off x="0" y="0"/>
          <a:ext cx="0" cy="0"/>
          <a:chOff x="0" y="0"/>
          <a:chExt cx="0" cy="0"/>
        </a:xfrm>
      </p:grpSpPr>
      <p:grpSp>
        <p:nvGrpSpPr>
          <p:cNvPr id="276" name="Google Shape;276;p33"/>
          <p:cNvGrpSpPr/>
          <p:nvPr/>
        </p:nvGrpSpPr>
        <p:grpSpPr>
          <a:xfrm rot="5400000">
            <a:off x="7056307" y="299354"/>
            <a:ext cx="1063386" cy="393075"/>
            <a:chOff x="-34" y="452558"/>
            <a:chExt cx="914505" cy="524100"/>
          </a:xfrm>
        </p:grpSpPr>
        <p:sp>
          <p:nvSpPr>
            <p:cNvPr id="277" name="Google Shape;277;p33"/>
            <p:cNvSpPr/>
            <p:nvPr/>
          </p:nvSpPr>
          <p:spPr>
            <a:xfrm>
              <a:off x="591671" y="452558"/>
              <a:ext cx="322800" cy="5241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78" name="Google Shape;278;p33"/>
            <p:cNvSpPr/>
            <p:nvPr/>
          </p:nvSpPr>
          <p:spPr>
            <a:xfrm>
              <a:off x="215154" y="452558"/>
              <a:ext cx="322800" cy="5241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79" name="Google Shape;279;p33"/>
            <p:cNvSpPr/>
            <p:nvPr/>
          </p:nvSpPr>
          <p:spPr>
            <a:xfrm rot="5400000">
              <a:off x="-181384" y="633908"/>
              <a:ext cx="524100" cy="161400"/>
            </a:xfrm>
            <a:prstGeom prst="round2SameRect">
              <a:avLst>
                <a:gd name="adj1" fmla="val 29167"/>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grpSp>
        <p:nvGrpSpPr>
          <p:cNvPr id="280" name="Google Shape;280;p33"/>
          <p:cNvGrpSpPr/>
          <p:nvPr/>
        </p:nvGrpSpPr>
        <p:grpSpPr>
          <a:xfrm>
            <a:off x="0" y="5395382"/>
            <a:ext cx="9144000" cy="1462446"/>
            <a:chOff x="0" y="4046638"/>
            <a:chExt cx="9144000" cy="1096862"/>
          </a:xfrm>
        </p:grpSpPr>
        <p:sp>
          <p:nvSpPr>
            <p:cNvPr id="281" name="Google Shape;281;p33"/>
            <p:cNvSpPr/>
            <p:nvPr/>
          </p:nvSpPr>
          <p:spPr>
            <a:xfrm rot="5400000">
              <a:off x="4119794" y="119293"/>
              <a:ext cx="904412" cy="9144000"/>
            </a:xfrm>
            <a:custGeom>
              <a:avLst/>
              <a:gdLst/>
              <a:ahLst/>
              <a:cxnLst/>
              <a:rect l="l" t="t" r="r" b="b"/>
              <a:pathLst>
                <a:path w="904412" h="9144000" extrusionOk="0">
                  <a:moveTo>
                    <a:pt x="0" y="0"/>
                  </a:moveTo>
                  <a:lnTo>
                    <a:pt x="904412" y="0"/>
                  </a:lnTo>
                  <a:lnTo>
                    <a:pt x="904412" y="9144000"/>
                  </a:lnTo>
                  <a:lnTo>
                    <a:pt x="391235" y="9144000"/>
                  </a:lnTo>
                  <a:cubicBezTo>
                    <a:pt x="445385" y="6730684"/>
                    <a:pt x="250230" y="1995757"/>
                    <a:pt x="0" y="0"/>
                  </a:cubicBezTo>
                  <a:close/>
                </a:path>
              </a:pathLst>
            </a:custGeom>
            <a:solidFill>
              <a:schemeClr val="dk1">
                <a:alpha val="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282" name="Google Shape;282;p33"/>
            <p:cNvSpPr/>
            <p:nvPr/>
          </p:nvSpPr>
          <p:spPr>
            <a:xfrm rot="5400000">
              <a:off x="4023569" y="23069"/>
              <a:ext cx="1096862" cy="9144000"/>
            </a:xfrm>
            <a:custGeom>
              <a:avLst/>
              <a:gdLst/>
              <a:ahLst/>
              <a:cxnLst/>
              <a:rect l="l" t="t" r="r" b="b"/>
              <a:pathLst>
                <a:path w="1096862" h="9144000" extrusionOk="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dk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grpSp>
      <p:sp>
        <p:nvSpPr>
          <p:cNvPr id="283" name="Google Shape;283;p33"/>
          <p:cNvSpPr txBox="1">
            <a:spLocks noGrp="1"/>
          </p:cNvSpPr>
          <p:nvPr>
            <p:ph type="title"/>
          </p:nvPr>
        </p:nvSpPr>
        <p:spPr>
          <a:xfrm rot="5400000">
            <a:off x="5490150" y="2975565"/>
            <a:ext cx="5021700" cy="1371600"/>
          </a:xfrm>
          <a:prstGeom prst="rect">
            <a:avLst/>
          </a:prstGeom>
          <a:noFill/>
          <a:ln>
            <a:noFill/>
          </a:ln>
        </p:spPr>
        <p:txBody>
          <a:bodyPr spcFirstLastPara="1" wrap="square" lIns="121875" tIns="60925" rIns="121875" bIns="60925" anchor="b" anchorCtr="0"/>
          <a:lstStyle>
            <a:lvl1pPr lvl="0" algn="l"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rot="5400000">
            <a:off x="1489650" y="575265"/>
            <a:ext cx="5021700" cy="6172200"/>
          </a:xfrm>
          <a:prstGeom prst="rect">
            <a:avLst/>
          </a:prstGeom>
          <a:noFill/>
          <a:ln>
            <a:noFill/>
          </a:ln>
        </p:spPr>
        <p:txBody>
          <a:bodyPr spcFirstLastPara="1" wrap="square" lIns="121875" tIns="60925" rIns="121875" bIns="60925" anchor="t" anchorCtr="0"/>
          <a:lstStyle>
            <a:lvl1pPr marL="457200" lvl="0" indent="-342900" algn="l" rtl="0">
              <a:lnSpc>
                <a:spcPct val="90000"/>
              </a:lnSpc>
              <a:spcBef>
                <a:spcPts val="1350"/>
              </a:spcBef>
              <a:spcAft>
                <a:spcPts val="0"/>
              </a:spcAft>
              <a:buSzPts val="1800"/>
              <a:buChar char="•"/>
              <a:defRPr/>
            </a:lvl1pPr>
            <a:lvl2pPr marL="914400" lvl="1" indent="-342900" algn="l" rtl="0">
              <a:lnSpc>
                <a:spcPct val="90000"/>
              </a:lnSpc>
              <a:spcBef>
                <a:spcPts val="900"/>
              </a:spcBef>
              <a:spcAft>
                <a:spcPts val="0"/>
              </a:spcAft>
              <a:buSzPts val="1800"/>
              <a:buChar char="–"/>
              <a:defRPr/>
            </a:lvl2pPr>
            <a:lvl3pPr marL="1371600" lvl="2" indent="-342900" algn="l" rtl="0">
              <a:lnSpc>
                <a:spcPct val="90000"/>
              </a:lnSpc>
              <a:spcBef>
                <a:spcPts val="600"/>
              </a:spcBef>
              <a:spcAft>
                <a:spcPts val="0"/>
              </a:spcAft>
              <a:buSzPts val="1800"/>
              <a:buChar char="•"/>
              <a:defRPr/>
            </a:lvl3pPr>
            <a:lvl4pPr marL="1828800" lvl="3" indent="-342900" algn="l" rtl="0">
              <a:lnSpc>
                <a:spcPct val="90000"/>
              </a:lnSpc>
              <a:spcBef>
                <a:spcPts val="600"/>
              </a:spcBef>
              <a:spcAft>
                <a:spcPts val="0"/>
              </a:spcAft>
              <a:buSzPts val="1800"/>
              <a:buChar char="•"/>
              <a:defRPr/>
            </a:lvl4pPr>
            <a:lvl5pPr marL="2286000" lvl="4" indent="-323850" algn="l" rtl="0">
              <a:lnSpc>
                <a:spcPct val="90000"/>
              </a:lnSpc>
              <a:spcBef>
                <a:spcPts val="600"/>
              </a:spcBef>
              <a:spcAft>
                <a:spcPts val="0"/>
              </a:spcAft>
              <a:buSzPts val="1500"/>
              <a:buChar char="•"/>
              <a:defRPr/>
            </a:lvl5pPr>
            <a:lvl6pPr marL="2743200" lvl="5" indent="-323850" algn="l" rtl="0">
              <a:lnSpc>
                <a:spcPct val="90000"/>
              </a:lnSpc>
              <a:spcBef>
                <a:spcPts val="600"/>
              </a:spcBef>
              <a:spcAft>
                <a:spcPts val="0"/>
              </a:spcAft>
              <a:buSzPts val="1500"/>
              <a:buChar char="•"/>
              <a:defRPr/>
            </a:lvl6pPr>
            <a:lvl7pPr marL="3200400" lvl="6" indent="-323850" algn="l" rtl="0">
              <a:lnSpc>
                <a:spcPct val="90000"/>
              </a:lnSpc>
              <a:spcBef>
                <a:spcPts val="600"/>
              </a:spcBef>
              <a:spcAft>
                <a:spcPts val="0"/>
              </a:spcAft>
              <a:buSzPts val="1500"/>
              <a:buChar char="•"/>
              <a:defRPr/>
            </a:lvl7pPr>
            <a:lvl8pPr marL="3657600" lvl="7" indent="-323850" algn="l" rtl="0">
              <a:lnSpc>
                <a:spcPct val="90000"/>
              </a:lnSpc>
              <a:spcBef>
                <a:spcPts val="600"/>
              </a:spcBef>
              <a:spcAft>
                <a:spcPts val="0"/>
              </a:spcAft>
              <a:buSzPts val="1500"/>
              <a:buChar char="•"/>
              <a:defRPr/>
            </a:lvl8pPr>
            <a:lvl9pPr marL="4114800" lvl="8" indent="-323850" algn="l" rtl="0">
              <a:lnSpc>
                <a:spcPct val="90000"/>
              </a:lnSpc>
              <a:spcBef>
                <a:spcPts val="600"/>
              </a:spcBef>
              <a:spcAft>
                <a:spcPts val="0"/>
              </a:spcAft>
              <a:buSzPts val="1500"/>
              <a:buChar char="•"/>
              <a:defRPr/>
            </a:lvl9pPr>
          </a:lstStyle>
          <a:p>
            <a:endParaRPr/>
          </a:p>
        </p:txBody>
      </p:sp>
      <p:sp>
        <p:nvSpPr>
          <p:cNvPr id="285" name="Google Shape;285;p33"/>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6" name="Google Shape;286;p33"/>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7" name="Google Shape;287;p33"/>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21"/>
        <p:cNvGrpSpPr/>
        <p:nvPr/>
      </p:nvGrpSpPr>
      <p:grpSpPr>
        <a:xfrm>
          <a:off x="0" y="0"/>
          <a:ext cx="0" cy="0"/>
          <a:chOff x="0" y="0"/>
          <a:chExt cx="0" cy="0"/>
        </a:xfrm>
      </p:grpSpPr>
      <p:sp>
        <p:nvSpPr>
          <p:cNvPr id="322" name="Google Shape;322;p35"/>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23" name="Google Shape;323;p35"/>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24" name="Google Shape;324;p35"/>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25" name="Google Shape;325;p35"/>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6" name="Google Shape;326;p35"/>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7" name="Google Shape;327;p35"/>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8"/>
        <p:cNvGrpSpPr/>
        <p:nvPr/>
      </p:nvGrpSpPr>
      <p:grpSpPr>
        <a:xfrm>
          <a:off x="0" y="0"/>
          <a:ext cx="0" cy="0"/>
          <a:chOff x="0" y="0"/>
          <a:chExt cx="0" cy="0"/>
        </a:xfrm>
      </p:grpSpPr>
      <p:sp>
        <p:nvSpPr>
          <p:cNvPr id="329" name="Google Shape;329;p36"/>
          <p:cNvSpPr txBox="1">
            <a:spLocks noGrp="1"/>
          </p:cNvSpPr>
          <p:nvPr>
            <p:ph type="title"/>
          </p:nvPr>
        </p:nvSpPr>
        <p:spPr>
          <a:xfrm>
            <a:off x="1945201" y="624110"/>
            <a:ext cx="6589200" cy="12807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30" name="Google Shape;330;p36"/>
          <p:cNvSpPr txBox="1">
            <a:spLocks noGrp="1"/>
          </p:cNvSpPr>
          <p:nvPr>
            <p:ph type="body" idx="1"/>
          </p:nvPr>
        </p:nvSpPr>
        <p:spPr>
          <a:xfrm>
            <a:off x="1942415" y="2133600"/>
            <a:ext cx="6591900" cy="37776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31" name="Google Shape;331;p36"/>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2" name="Google Shape;332;p36"/>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3" name="Google Shape;333;p36"/>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6"/>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5"/>
        <p:cNvGrpSpPr/>
        <p:nvPr/>
      </p:nvGrpSpPr>
      <p:grpSpPr>
        <a:xfrm>
          <a:off x="0" y="0"/>
          <a:ext cx="0" cy="0"/>
          <a:chOff x="0" y="0"/>
          <a:chExt cx="0" cy="0"/>
        </a:xfrm>
      </p:grpSpPr>
      <p:sp>
        <p:nvSpPr>
          <p:cNvPr id="336" name="Google Shape;336;p37"/>
          <p:cNvSpPr txBox="1">
            <a:spLocks noGrp="1"/>
          </p:cNvSpPr>
          <p:nvPr>
            <p:ph type="title"/>
          </p:nvPr>
        </p:nvSpPr>
        <p:spPr>
          <a:xfrm>
            <a:off x="1945200" y="624110"/>
            <a:ext cx="6589200" cy="12807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37" name="Google Shape;337;p37"/>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8" name="Google Shape;338;p37"/>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9" name="Google Shape;339;p37"/>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7"/>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1"/>
        <p:cNvGrpSpPr/>
        <p:nvPr/>
      </p:nvGrpSpPr>
      <p:grpSpPr>
        <a:xfrm>
          <a:off x="0" y="0"/>
          <a:ext cx="0" cy="0"/>
          <a:chOff x="0" y="0"/>
          <a:chExt cx="0" cy="0"/>
        </a:xfrm>
      </p:grpSpPr>
      <p:sp>
        <p:nvSpPr>
          <p:cNvPr id="342" name="Google Shape;342;p38"/>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43" name="Google Shape;343;p38"/>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44" name="Google Shape;344;p38"/>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8"/>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6"/>
        <p:cNvGrpSpPr/>
        <p:nvPr/>
      </p:nvGrpSpPr>
      <p:grpSpPr>
        <a:xfrm>
          <a:off x="0" y="0"/>
          <a:ext cx="0" cy="0"/>
          <a:chOff x="0" y="0"/>
          <a:chExt cx="0" cy="0"/>
        </a:xfrm>
      </p:grpSpPr>
      <p:sp>
        <p:nvSpPr>
          <p:cNvPr id="347" name="Google Shape;347;p39"/>
          <p:cNvSpPr txBox="1">
            <a:spLocks noGrp="1"/>
          </p:cNvSpPr>
          <p:nvPr>
            <p:ph type="ctrTitle"/>
          </p:nvPr>
        </p:nvSpPr>
        <p:spPr>
          <a:xfrm>
            <a:off x="1942416" y="2514601"/>
            <a:ext cx="6600600" cy="22629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5400"/>
              <a:buFont typeface="Century Gothic"/>
              <a:buNone/>
              <a:defRPr sz="5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48" name="Google Shape;348;p39"/>
          <p:cNvSpPr txBox="1">
            <a:spLocks noGrp="1"/>
          </p:cNvSpPr>
          <p:nvPr>
            <p:ph type="subTitle" idx="1"/>
          </p:nvPr>
        </p:nvSpPr>
        <p:spPr>
          <a:xfrm>
            <a:off x="1942416" y="4777380"/>
            <a:ext cx="6600600" cy="1126500"/>
          </a:xfrm>
          <a:prstGeom prst="rect">
            <a:avLst/>
          </a:prstGeom>
          <a:noFill/>
          <a:ln>
            <a:noFill/>
          </a:ln>
        </p:spPr>
        <p:txBody>
          <a:bodyPr spcFirstLastPara="1" wrap="square" lIns="91425" tIns="91425" rIns="91425" bIns="91425" anchor="t" anchorCtr="0"/>
          <a:lstStyle>
            <a:lvl1pPr marR="0" lvl="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ctr"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349" name="Google Shape;349;p39"/>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0" name="Google Shape;350;p39"/>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1" name="Google Shape;351;p39"/>
          <p:cNvSpPr/>
          <p:nvPr/>
        </p:nvSpPr>
        <p:spPr>
          <a:xfrm>
            <a:off x="-31719" y="4321158"/>
            <a:ext cx="1395468" cy="781775"/>
          </a:xfrm>
          <a:custGeom>
            <a:avLst/>
            <a:gdLst/>
            <a:ahLst/>
            <a:cxnLst/>
            <a:rect l="l" t="t" r="r" b="b"/>
            <a:pathLst>
              <a:path w="8042" h="10000" extrusionOk="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9"/>
          <p:cNvSpPr txBox="1">
            <a:spLocks noGrp="1"/>
          </p:cNvSpPr>
          <p:nvPr>
            <p:ph type="sldNum" idx="12"/>
          </p:nvPr>
        </p:nvSpPr>
        <p:spPr>
          <a:xfrm>
            <a:off x="423334" y="4529541"/>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3"/>
        <p:cNvGrpSpPr/>
        <p:nvPr/>
      </p:nvGrpSpPr>
      <p:grpSpPr>
        <a:xfrm>
          <a:off x="0" y="0"/>
          <a:ext cx="0" cy="0"/>
          <a:chOff x="0" y="0"/>
          <a:chExt cx="0" cy="0"/>
        </a:xfrm>
      </p:grpSpPr>
      <p:sp>
        <p:nvSpPr>
          <p:cNvPr id="354" name="Google Shape;354;p40"/>
          <p:cNvSpPr txBox="1">
            <a:spLocks noGrp="1"/>
          </p:cNvSpPr>
          <p:nvPr>
            <p:ph type="title"/>
          </p:nvPr>
        </p:nvSpPr>
        <p:spPr>
          <a:xfrm>
            <a:off x="1942415" y="2074562"/>
            <a:ext cx="6591900" cy="14688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000"/>
              <a:buFont typeface="Century Gothic"/>
              <a:buNone/>
              <a:defRPr sz="4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55" name="Google Shape;355;p40"/>
          <p:cNvSpPr txBox="1">
            <a:spLocks noGrp="1"/>
          </p:cNvSpPr>
          <p:nvPr>
            <p:ph type="body" idx="1"/>
          </p:nvPr>
        </p:nvSpPr>
        <p:spPr>
          <a:xfrm>
            <a:off x="1942415" y="3581400"/>
            <a:ext cx="6591900" cy="8604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356" name="Google Shape;356;p40"/>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7" name="Google Shape;357;p40"/>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8" name="Google Shape;358;p40"/>
          <p:cNvSpPr/>
          <p:nvPr/>
        </p:nvSpPr>
        <p:spPr>
          <a:xfrm rot="10800000" flipH="1">
            <a:off x="58" y="3166532"/>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txBox="1">
            <a:spLocks noGrp="1"/>
          </p:cNvSpPr>
          <p:nvPr>
            <p:ph type="sldNum" idx="12"/>
          </p:nvPr>
        </p:nvSpPr>
        <p:spPr>
          <a:xfrm>
            <a:off x="511228" y="3244140"/>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0"/>
        <p:cNvGrpSpPr/>
        <p:nvPr/>
      </p:nvGrpSpPr>
      <p:grpSpPr>
        <a:xfrm>
          <a:off x="0" y="0"/>
          <a:ext cx="0" cy="0"/>
          <a:chOff x="0" y="0"/>
          <a:chExt cx="0" cy="0"/>
        </a:xfrm>
      </p:grpSpPr>
      <p:sp>
        <p:nvSpPr>
          <p:cNvPr id="361" name="Google Shape;361;p41"/>
          <p:cNvSpPr txBox="1">
            <a:spLocks noGrp="1"/>
          </p:cNvSpPr>
          <p:nvPr>
            <p:ph type="title"/>
          </p:nvPr>
        </p:nvSpPr>
        <p:spPr>
          <a:xfrm>
            <a:off x="1945200" y="624110"/>
            <a:ext cx="6589200" cy="12807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62" name="Google Shape;362;p41"/>
          <p:cNvSpPr txBox="1">
            <a:spLocks noGrp="1"/>
          </p:cNvSpPr>
          <p:nvPr>
            <p:ph type="body" idx="1"/>
          </p:nvPr>
        </p:nvSpPr>
        <p:spPr>
          <a:xfrm>
            <a:off x="1942416" y="2136706"/>
            <a:ext cx="3197400" cy="37677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63" name="Google Shape;363;p41"/>
          <p:cNvSpPr txBox="1">
            <a:spLocks noGrp="1"/>
          </p:cNvSpPr>
          <p:nvPr>
            <p:ph type="body" idx="2"/>
          </p:nvPr>
        </p:nvSpPr>
        <p:spPr>
          <a:xfrm>
            <a:off x="5337307" y="2136706"/>
            <a:ext cx="3197100" cy="37677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64" name="Google Shape;364;p41"/>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5" name="Google Shape;365;p41"/>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6" name="Google Shape;366;p41"/>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1"/>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8"/>
        <p:cNvGrpSpPr/>
        <p:nvPr/>
      </p:nvGrpSpPr>
      <p:grpSpPr>
        <a:xfrm>
          <a:off x="0" y="0"/>
          <a:ext cx="0" cy="0"/>
          <a:chOff x="0" y="0"/>
          <a:chExt cx="0" cy="0"/>
        </a:xfrm>
      </p:grpSpPr>
      <p:sp>
        <p:nvSpPr>
          <p:cNvPr id="369" name="Google Shape;369;p42"/>
          <p:cNvSpPr txBox="1">
            <a:spLocks noGrp="1"/>
          </p:cNvSpPr>
          <p:nvPr>
            <p:ph type="title"/>
          </p:nvPr>
        </p:nvSpPr>
        <p:spPr>
          <a:xfrm>
            <a:off x="1945200" y="624110"/>
            <a:ext cx="6589200" cy="12807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70" name="Google Shape;370;p42"/>
          <p:cNvSpPr txBox="1">
            <a:spLocks noGrp="1"/>
          </p:cNvSpPr>
          <p:nvPr>
            <p:ph type="body" idx="1"/>
          </p:nvPr>
        </p:nvSpPr>
        <p:spPr>
          <a:xfrm>
            <a:off x="2265352" y="2226626"/>
            <a:ext cx="2874600" cy="5763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371" name="Google Shape;371;p42"/>
          <p:cNvSpPr txBox="1">
            <a:spLocks noGrp="1"/>
          </p:cNvSpPr>
          <p:nvPr>
            <p:ph type="body" idx="2"/>
          </p:nvPr>
        </p:nvSpPr>
        <p:spPr>
          <a:xfrm>
            <a:off x="1942415" y="2802888"/>
            <a:ext cx="3197400" cy="31056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72" name="Google Shape;372;p42"/>
          <p:cNvSpPr txBox="1">
            <a:spLocks noGrp="1"/>
          </p:cNvSpPr>
          <p:nvPr>
            <p:ph type="body" idx="3"/>
          </p:nvPr>
        </p:nvSpPr>
        <p:spPr>
          <a:xfrm>
            <a:off x="5656154" y="2223398"/>
            <a:ext cx="2873100" cy="5763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373" name="Google Shape;373;p42"/>
          <p:cNvSpPr txBox="1">
            <a:spLocks noGrp="1"/>
          </p:cNvSpPr>
          <p:nvPr>
            <p:ph type="body" idx="4"/>
          </p:nvPr>
        </p:nvSpPr>
        <p:spPr>
          <a:xfrm>
            <a:off x="5333715" y="2799660"/>
            <a:ext cx="3195600" cy="31056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74" name="Google Shape;374;p42"/>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5" name="Google Shape;375;p42"/>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6" name="Google Shape;376;p42"/>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5"/>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4" name="Google Shape;64;p5"/>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Google Shape;65;p5"/>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8"/>
        <p:cNvGrpSpPr/>
        <p:nvPr/>
      </p:nvGrpSpPr>
      <p:grpSpPr>
        <a:xfrm>
          <a:off x="0" y="0"/>
          <a:ext cx="0" cy="0"/>
          <a:chOff x="0" y="0"/>
          <a:chExt cx="0" cy="0"/>
        </a:xfrm>
      </p:grpSpPr>
      <p:sp>
        <p:nvSpPr>
          <p:cNvPr id="379" name="Google Shape;379;p43"/>
          <p:cNvSpPr txBox="1">
            <a:spLocks noGrp="1"/>
          </p:cNvSpPr>
          <p:nvPr>
            <p:ph type="title"/>
          </p:nvPr>
        </p:nvSpPr>
        <p:spPr>
          <a:xfrm>
            <a:off x="1942415" y="446088"/>
            <a:ext cx="2629500" cy="9765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000"/>
              <a:buFont typeface="Century Gothic"/>
              <a:buNone/>
              <a:defRPr sz="2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0" name="Google Shape;380;p43"/>
          <p:cNvSpPr txBox="1">
            <a:spLocks noGrp="1"/>
          </p:cNvSpPr>
          <p:nvPr>
            <p:ph type="body" idx="1"/>
          </p:nvPr>
        </p:nvSpPr>
        <p:spPr>
          <a:xfrm>
            <a:off x="4743494" y="446089"/>
            <a:ext cx="3790800" cy="5415300"/>
          </a:xfrm>
          <a:prstGeom prst="rect">
            <a:avLst/>
          </a:prstGeom>
          <a:noFill/>
          <a:ln>
            <a:noFill/>
          </a:ln>
        </p:spPr>
        <p:txBody>
          <a:bodyPr spcFirstLastPara="1" wrap="square" lIns="91425" tIns="91425" rIns="91425" bIns="91425" anchor="ctr"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81" name="Google Shape;381;p43"/>
          <p:cNvSpPr txBox="1">
            <a:spLocks noGrp="1"/>
          </p:cNvSpPr>
          <p:nvPr>
            <p:ph type="body" idx="2"/>
          </p:nvPr>
        </p:nvSpPr>
        <p:spPr>
          <a:xfrm>
            <a:off x="1942415" y="1598613"/>
            <a:ext cx="2629500" cy="42624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82" name="Google Shape;382;p43"/>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3" name="Google Shape;383;p43"/>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4" name="Google Shape;384;p43"/>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3"/>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6"/>
        <p:cNvGrpSpPr/>
        <p:nvPr/>
      </p:nvGrpSpPr>
      <p:grpSpPr>
        <a:xfrm>
          <a:off x="0" y="0"/>
          <a:ext cx="0" cy="0"/>
          <a:chOff x="0" y="0"/>
          <a:chExt cx="0" cy="0"/>
        </a:xfrm>
      </p:grpSpPr>
      <p:sp>
        <p:nvSpPr>
          <p:cNvPr id="387" name="Google Shape;387;p44"/>
          <p:cNvSpPr txBox="1">
            <a:spLocks noGrp="1"/>
          </p:cNvSpPr>
          <p:nvPr>
            <p:ph type="title"/>
          </p:nvPr>
        </p:nvSpPr>
        <p:spPr>
          <a:xfrm>
            <a:off x="1942415" y="4800600"/>
            <a:ext cx="6591900" cy="5667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8" name="Google Shape;388;p44"/>
          <p:cNvSpPr>
            <a:spLocks noGrp="1"/>
          </p:cNvSpPr>
          <p:nvPr>
            <p:ph type="pic" idx="2"/>
          </p:nvPr>
        </p:nvSpPr>
        <p:spPr>
          <a:xfrm>
            <a:off x="1942415" y="634965"/>
            <a:ext cx="6591900" cy="3854700"/>
          </a:xfrm>
          <a:prstGeom prst="rect">
            <a:avLst/>
          </a:prstGeom>
          <a:noFill/>
          <a:ln>
            <a:noFill/>
          </a:ln>
        </p:spPr>
        <p:txBody>
          <a:bodyPr spcFirstLastPara="1" wrap="square" lIns="91425" tIns="91425" rIns="91425" bIns="91425"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389" name="Google Shape;389;p44"/>
          <p:cNvSpPr txBox="1">
            <a:spLocks noGrp="1"/>
          </p:cNvSpPr>
          <p:nvPr>
            <p:ph type="body" idx="1"/>
          </p:nvPr>
        </p:nvSpPr>
        <p:spPr>
          <a:xfrm>
            <a:off x="1942415" y="5367338"/>
            <a:ext cx="6591900" cy="4941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90" name="Google Shape;390;p44"/>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1" name="Google Shape;391;p44"/>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2" name="Google Shape;392;p44"/>
          <p:cNvSpPr/>
          <p:nvPr/>
        </p:nvSpPr>
        <p:spPr>
          <a:xfrm rot="10800000" flipH="1">
            <a:off x="58" y="4910665"/>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4"/>
          <p:cNvSpPr txBox="1">
            <a:spLocks noGrp="1"/>
          </p:cNvSpPr>
          <p:nvPr>
            <p:ph type="sldNum" idx="12"/>
          </p:nvPr>
        </p:nvSpPr>
        <p:spPr>
          <a:xfrm>
            <a:off x="511228" y="4983088"/>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394"/>
        <p:cNvGrpSpPr/>
        <p:nvPr/>
      </p:nvGrpSpPr>
      <p:grpSpPr>
        <a:xfrm>
          <a:off x="0" y="0"/>
          <a:ext cx="0" cy="0"/>
          <a:chOff x="0" y="0"/>
          <a:chExt cx="0" cy="0"/>
        </a:xfrm>
      </p:grpSpPr>
      <p:sp>
        <p:nvSpPr>
          <p:cNvPr id="395" name="Google Shape;395;p45"/>
          <p:cNvSpPr txBox="1">
            <a:spLocks noGrp="1"/>
          </p:cNvSpPr>
          <p:nvPr>
            <p:ph type="title"/>
          </p:nvPr>
        </p:nvSpPr>
        <p:spPr>
          <a:xfrm>
            <a:off x="1942415" y="609600"/>
            <a:ext cx="6591900" cy="31167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96" name="Google Shape;396;p45"/>
          <p:cNvSpPr txBox="1">
            <a:spLocks noGrp="1"/>
          </p:cNvSpPr>
          <p:nvPr>
            <p:ph type="body" idx="1"/>
          </p:nvPr>
        </p:nvSpPr>
        <p:spPr>
          <a:xfrm>
            <a:off x="1942415" y="4354046"/>
            <a:ext cx="6591900" cy="15555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397" name="Google Shape;397;p45"/>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8" name="Google Shape;398;p45"/>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9" name="Google Shape;399;p45"/>
          <p:cNvSpPr/>
          <p:nvPr/>
        </p:nvSpPr>
        <p:spPr>
          <a:xfrm rot="10800000" flipH="1">
            <a:off x="58" y="3166532"/>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5"/>
          <p:cNvSpPr txBox="1">
            <a:spLocks noGrp="1"/>
          </p:cNvSpPr>
          <p:nvPr>
            <p:ph type="sldNum" idx="12"/>
          </p:nvPr>
        </p:nvSpPr>
        <p:spPr>
          <a:xfrm>
            <a:off x="511228" y="3244140"/>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401"/>
        <p:cNvGrpSpPr/>
        <p:nvPr/>
      </p:nvGrpSpPr>
      <p:grpSpPr>
        <a:xfrm>
          <a:off x="0" y="0"/>
          <a:ext cx="0" cy="0"/>
          <a:chOff x="0" y="0"/>
          <a:chExt cx="0" cy="0"/>
        </a:xfrm>
      </p:grpSpPr>
      <p:sp>
        <p:nvSpPr>
          <p:cNvPr id="402" name="Google Shape;402;p46"/>
          <p:cNvSpPr txBox="1">
            <a:spLocks noGrp="1"/>
          </p:cNvSpPr>
          <p:nvPr>
            <p:ph type="title"/>
          </p:nvPr>
        </p:nvSpPr>
        <p:spPr>
          <a:xfrm>
            <a:off x="2188123" y="609600"/>
            <a:ext cx="6109500"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03" name="Google Shape;403;p46"/>
          <p:cNvSpPr txBox="1">
            <a:spLocks noGrp="1"/>
          </p:cNvSpPr>
          <p:nvPr>
            <p:ph type="body" idx="1"/>
          </p:nvPr>
        </p:nvSpPr>
        <p:spPr>
          <a:xfrm>
            <a:off x="2415972" y="3505200"/>
            <a:ext cx="5653800" cy="3813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600"/>
              <a:buFont typeface="Noto Sans Symbols"/>
              <a:buNone/>
              <a:defRPr sz="1600" b="0" i="0" u="none" strike="noStrike" cap="none">
                <a:solidFill>
                  <a:srgbClr val="7F7F7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04" name="Google Shape;404;p46"/>
          <p:cNvSpPr txBox="1">
            <a:spLocks noGrp="1"/>
          </p:cNvSpPr>
          <p:nvPr>
            <p:ph type="body" idx="2"/>
          </p:nvPr>
        </p:nvSpPr>
        <p:spPr>
          <a:xfrm>
            <a:off x="1942415" y="4354046"/>
            <a:ext cx="6591900" cy="15555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405" name="Google Shape;405;p46"/>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6" name="Google Shape;406;p46"/>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7" name="Google Shape;407;p46"/>
          <p:cNvSpPr/>
          <p:nvPr/>
        </p:nvSpPr>
        <p:spPr>
          <a:xfrm rot="10800000" flipH="1">
            <a:off x="58" y="3166532"/>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6"/>
          <p:cNvSpPr txBox="1">
            <a:spLocks noGrp="1"/>
          </p:cNvSpPr>
          <p:nvPr>
            <p:ph type="sldNum" idx="12"/>
          </p:nvPr>
        </p:nvSpPr>
        <p:spPr>
          <a:xfrm>
            <a:off x="511228" y="3244140"/>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409" name="Google Shape;409;p46"/>
          <p:cNvSpPr txBox="1"/>
          <p:nvPr/>
        </p:nvSpPr>
        <p:spPr>
          <a:xfrm>
            <a:off x="1808316" y="648005"/>
            <a:ext cx="4572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410" name="Google Shape;410;p46"/>
          <p:cNvSpPr txBox="1"/>
          <p:nvPr/>
        </p:nvSpPr>
        <p:spPr>
          <a:xfrm>
            <a:off x="8169533" y="2905306"/>
            <a:ext cx="4572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411"/>
        <p:cNvGrpSpPr/>
        <p:nvPr/>
      </p:nvGrpSpPr>
      <p:grpSpPr>
        <a:xfrm>
          <a:off x="0" y="0"/>
          <a:ext cx="0" cy="0"/>
          <a:chOff x="0" y="0"/>
          <a:chExt cx="0" cy="0"/>
        </a:xfrm>
      </p:grpSpPr>
      <p:sp>
        <p:nvSpPr>
          <p:cNvPr id="412" name="Google Shape;412;p47"/>
          <p:cNvSpPr txBox="1">
            <a:spLocks noGrp="1"/>
          </p:cNvSpPr>
          <p:nvPr>
            <p:ph type="title"/>
          </p:nvPr>
        </p:nvSpPr>
        <p:spPr>
          <a:xfrm>
            <a:off x="1942415" y="2438401"/>
            <a:ext cx="6591900" cy="27249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13" name="Google Shape;413;p47"/>
          <p:cNvSpPr txBox="1">
            <a:spLocks noGrp="1"/>
          </p:cNvSpPr>
          <p:nvPr>
            <p:ph type="body" idx="1"/>
          </p:nvPr>
        </p:nvSpPr>
        <p:spPr>
          <a:xfrm>
            <a:off x="1942415" y="5181600"/>
            <a:ext cx="6591900" cy="7296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14" name="Google Shape;414;p47"/>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5" name="Google Shape;415;p47"/>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6" name="Google Shape;416;p47"/>
          <p:cNvSpPr/>
          <p:nvPr/>
        </p:nvSpPr>
        <p:spPr>
          <a:xfrm rot="10800000" flipH="1">
            <a:off x="58" y="4910665"/>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7"/>
          <p:cNvSpPr txBox="1">
            <a:spLocks noGrp="1"/>
          </p:cNvSpPr>
          <p:nvPr>
            <p:ph type="sldNum" idx="12"/>
          </p:nvPr>
        </p:nvSpPr>
        <p:spPr>
          <a:xfrm>
            <a:off x="511228" y="4983088"/>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418"/>
        <p:cNvGrpSpPr/>
        <p:nvPr/>
      </p:nvGrpSpPr>
      <p:grpSpPr>
        <a:xfrm>
          <a:off x="0" y="0"/>
          <a:ext cx="0" cy="0"/>
          <a:chOff x="0" y="0"/>
          <a:chExt cx="0" cy="0"/>
        </a:xfrm>
      </p:grpSpPr>
      <p:sp>
        <p:nvSpPr>
          <p:cNvPr id="419" name="Google Shape;419;p48"/>
          <p:cNvSpPr txBox="1">
            <a:spLocks noGrp="1"/>
          </p:cNvSpPr>
          <p:nvPr>
            <p:ph type="title"/>
          </p:nvPr>
        </p:nvSpPr>
        <p:spPr>
          <a:xfrm>
            <a:off x="2188123" y="609600"/>
            <a:ext cx="6109500"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20" name="Google Shape;420;p48"/>
          <p:cNvSpPr txBox="1">
            <a:spLocks noGrp="1"/>
          </p:cNvSpPr>
          <p:nvPr>
            <p:ph type="body" idx="1"/>
          </p:nvPr>
        </p:nvSpPr>
        <p:spPr>
          <a:xfrm>
            <a:off x="1942415" y="4343400"/>
            <a:ext cx="6688200" cy="8379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21" name="Google Shape;421;p48"/>
          <p:cNvSpPr txBox="1">
            <a:spLocks noGrp="1"/>
          </p:cNvSpPr>
          <p:nvPr>
            <p:ph type="body" idx="2"/>
          </p:nvPr>
        </p:nvSpPr>
        <p:spPr>
          <a:xfrm>
            <a:off x="1942415" y="5181600"/>
            <a:ext cx="6688200" cy="7296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22" name="Google Shape;422;p48"/>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3" name="Google Shape;423;p48"/>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4" name="Google Shape;424;p48"/>
          <p:cNvSpPr/>
          <p:nvPr/>
        </p:nvSpPr>
        <p:spPr>
          <a:xfrm rot="10800000" flipH="1">
            <a:off x="58" y="4910665"/>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8"/>
          <p:cNvSpPr txBox="1">
            <a:spLocks noGrp="1"/>
          </p:cNvSpPr>
          <p:nvPr>
            <p:ph type="sldNum" idx="12"/>
          </p:nvPr>
        </p:nvSpPr>
        <p:spPr>
          <a:xfrm>
            <a:off x="511228" y="4983088"/>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426" name="Google Shape;426;p48"/>
          <p:cNvSpPr txBox="1"/>
          <p:nvPr/>
        </p:nvSpPr>
        <p:spPr>
          <a:xfrm>
            <a:off x="1808316" y="648005"/>
            <a:ext cx="4572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427" name="Google Shape;427;p48"/>
          <p:cNvSpPr txBox="1"/>
          <p:nvPr/>
        </p:nvSpPr>
        <p:spPr>
          <a:xfrm>
            <a:off x="8169533" y="2905306"/>
            <a:ext cx="4572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428"/>
        <p:cNvGrpSpPr/>
        <p:nvPr/>
      </p:nvGrpSpPr>
      <p:grpSpPr>
        <a:xfrm>
          <a:off x="0" y="0"/>
          <a:ext cx="0" cy="0"/>
          <a:chOff x="0" y="0"/>
          <a:chExt cx="0" cy="0"/>
        </a:xfrm>
      </p:grpSpPr>
      <p:sp>
        <p:nvSpPr>
          <p:cNvPr id="429" name="Google Shape;429;p49"/>
          <p:cNvSpPr txBox="1">
            <a:spLocks noGrp="1"/>
          </p:cNvSpPr>
          <p:nvPr>
            <p:ph type="title"/>
          </p:nvPr>
        </p:nvSpPr>
        <p:spPr>
          <a:xfrm>
            <a:off x="1942416" y="627407"/>
            <a:ext cx="6591900" cy="2880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30" name="Google Shape;430;p49"/>
          <p:cNvSpPr txBox="1">
            <a:spLocks noGrp="1"/>
          </p:cNvSpPr>
          <p:nvPr>
            <p:ph type="body" idx="1"/>
          </p:nvPr>
        </p:nvSpPr>
        <p:spPr>
          <a:xfrm>
            <a:off x="1942415" y="4343400"/>
            <a:ext cx="6591900" cy="8379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31" name="Google Shape;431;p49"/>
          <p:cNvSpPr txBox="1">
            <a:spLocks noGrp="1"/>
          </p:cNvSpPr>
          <p:nvPr>
            <p:ph type="body" idx="2"/>
          </p:nvPr>
        </p:nvSpPr>
        <p:spPr>
          <a:xfrm>
            <a:off x="1942415" y="5181600"/>
            <a:ext cx="6591900" cy="7296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32" name="Google Shape;432;p49"/>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3" name="Google Shape;433;p49"/>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4" name="Google Shape;434;p49"/>
          <p:cNvSpPr/>
          <p:nvPr/>
        </p:nvSpPr>
        <p:spPr>
          <a:xfrm rot="10800000" flipH="1">
            <a:off x="58" y="4910665"/>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9"/>
          <p:cNvSpPr txBox="1">
            <a:spLocks noGrp="1"/>
          </p:cNvSpPr>
          <p:nvPr>
            <p:ph type="sldNum" idx="12"/>
          </p:nvPr>
        </p:nvSpPr>
        <p:spPr>
          <a:xfrm>
            <a:off x="511228" y="4983088"/>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6"/>
        <p:cNvGrpSpPr/>
        <p:nvPr/>
      </p:nvGrpSpPr>
      <p:grpSpPr>
        <a:xfrm>
          <a:off x="0" y="0"/>
          <a:ext cx="0" cy="0"/>
          <a:chOff x="0" y="0"/>
          <a:chExt cx="0" cy="0"/>
        </a:xfrm>
      </p:grpSpPr>
      <p:sp>
        <p:nvSpPr>
          <p:cNvPr id="437" name="Google Shape;437;p50"/>
          <p:cNvSpPr txBox="1">
            <a:spLocks noGrp="1"/>
          </p:cNvSpPr>
          <p:nvPr>
            <p:ph type="title"/>
          </p:nvPr>
        </p:nvSpPr>
        <p:spPr>
          <a:xfrm>
            <a:off x="1945200" y="624110"/>
            <a:ext cx="6589200" cy="12807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38" name="Google Shape;438;p50"/>
          <p:cNvSpPr txBox="1">
            <a:spLocks noGrp="1"/>
          </p:cNvSpPr>
          <p:nvPr>
            <p:ph type="body" idx="1"/>
          </p:nvPr>
        </p:nvSpPr>
        <p:spPr>
          <a:xfrm rot="5400000">
            <a:off x="3295200" y="780900"/>
            <a:ext cx="3886500" cy="65919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39" name="Google Shape;439;p50"/>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0" name="Google Shape;440;p50"/>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1" name="Google Shape;441;p50"/>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0"/>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3"/>
        <p:cNvGrpSpPr/>
        <p:nvPr/>
      </p:nvGrpSpPr>
      <p:grpSpPr>
        <a:xfrm>
          <a:off x="0" y="0"/>
          <a:ext cx="0" cy="0"/>
          <a:chOff x="0" y="0"/>
          <a:chExt cx="0" cy="0"/>
        </a:xfrm>
      </p:grpSpPr>
      <p:sp>
        <p:nvSpPr>
          <p:cNvPr id="444" name="Google Shape;444;p51"/>
          <p:cNvSpPr txBox="1">
            <a:spLocks noGrp="1"/>
          </p:cNvSpPr>
          <p:nvPr>
            <p:ph type="title"/>
          </p:nvPr>
        </p:nvSpPr>
        <p:spPr>
          <a:xfrm rot="5400000">
            <a:off x="5064717" y="2441356"/>
            <a:ext cx="5283900" cy="1656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45" name="Google Shape;445;p51"/>
          <p:cNvSpPr txBox="1">
            <a:spLocks noGrp="1"/>
          </p:cNvSpPr>
          <p:nvPr>
            <p:ph type="body" idx="1"/>
          </p:nvPr>
        </p:nvSpPr>
        <p:spPr>
          <a:xfrm rot="5400000">
            <a:off x="1658664" y="911206"/>
            <a:ext cx="5283900" cy="47163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46" name="Google Shape;446;p51"/>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7" name="Google Shape;447;p51"/>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8" name="Google Shape;448;p51"/>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1"/>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maller Blue Bullets">
  <p:cSld name="Smaller Blue Bullets">
    <p:spTree>
      <p:nvGrpSpPr>
        <p:cNvPr id="1" name="Shape 450"/>
        <p:cNvGrpSpPr/>
        <p:nvPr/>
      </p:nvGrpSpPr>
      <p:grpSpPr>
        <a:xfrm>
          <a:off x="0" y="0"/>
          <a:ext cx="0" cy="0"/>
          <a:chOff x="0" y="0"/>
          <a:chExt cx="0" cy="0"/>
        </a:xfrm>
      </p:grpSpPr>
      <p:sp>
        <p:nvSpPr>
          <p:cNvPr id="451" name="Google Shape;451;p52"/>
          <p:cNvSpPr txBox="1">
            <a:spLocks noGrp="1"/>
          </p:cNvSpPr>
          <p:nvPr>
            <p:ph type="title"/>
          </p:nvPr>
        </p:nvSpPr>
        <p:spPr>
          <a:xfrm>
            <a:off x="539140" y="447163"/>
            <a:ext cx="8145900" cy="1291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Times"/>
              <a:buNone/>
              <a:defRPr sz="4000" b="0" i="0" u="none" strike="noStrike" cap="none">
                <a:solidFill>
                  <a:schemeClr val="dk1"/>
                </a:solidFill>
                <a:latin typeface="Times"/>
                <a:ea typeface="Times"/>
                <a:cs typeface="Times"/>
                <a:sym typeface="Time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52" name="Google Shape;452;p52"/>
          <p:cNvSpPr txBox="1">
            <a:spLocks noGrp="1"/>
          </p:cNvSpPr>
          <p:nvPr>
            <p:ph type="body" idx="1"/>
          </p:nvPr>
        </p:nvSpPr>
        <p:spPr>
          <a:xfrm>
            <a:off x="539140" y="1837017"/>
            <a:ext cx="8147700" cy="4046400"/>
          </a:xfrm>
          <a:prstGeom prst="rect">
            <a:avLst/>
          </a:prstGeom>
          <a:noFill/>
          <a:ln>
            <a:noFill/>
          </a:ln>
        </p:spPr>
        <p:txBody>
          <a:bodyPr spcFirstLastPara="1" wrap="square" lIns="91425" tIns="91425" rIns="91425" bIns="91425" anchor="t" anchorCtr="0"/>
          <a:lstStyle>
            <a:lvl1pPr marL="457200" marR="0" lvl="0" indent="-355600" algn="l" rtl="0">
              <a:spcBef>
                <a:spcPts val="400"/>
              </a:spcBef>
              <a:spcAft>
                <a:spcPts val="0"/>
              </a:spcAft>
              <a:buClr>
                <a:srgbClr val="1F5773"/>
              </a:buClr>
              <a:buSzPts val="2000"/>
              <a:buFont typeface="Arial"/>
              <a:buChar char="•"/>
              <a:defRPr sz="2000" b="0" i="0" u="none" strike="noStrike" cap="none">
                <a:solidFill>
                  <a:srgbClr val="1F5773"/>
                </a:solidFill>
                <a:latin typeface="Times"/>
                <a:ea typeface="Times"/>
                <a:cs typeface="Times"/>
                <a:sym typeface="Times"/>
              </a:defRPr>
            </a:lvl1pPr>
            <a:lvl2pPr marL="914400" marR="0" lvl="1"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2pPr>
            <a:lvl3pPr marL="1371600" marR="0" lvl="2"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3pPr>
            <a:lvl4pPr marL="1828800" marR="0" lvl="3"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4pPr>
            <a:lvl5pPr marL="2286000" marR="0" lvl="4"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6"/>
          <p:cNvSpPr txBox="1">
            <a:spLocks noGrp="1"/>
          </p:cNvSpPr>
          <p:nvPr>
            <p:ph type="ctrTitle"/>
          </p:nvPr>
        </p:nvSpPr>
        <p:spPr>
          <a:xfrm>
            <a:off x="1942416" y="2514601"/>
            <a:ext cx="6600451" cy="2262781"/>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5400"/>
              <a:buFont typeface="Century Gothic"/>
              <a:buNone/>
              <a:defRPr sz="5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9" name="Google Shape;69;p6"/>
          <p:cNvSpPr txBox="1">
            <a:spLocks noGrp="1"/>
          </p:cNvSpPr>
          <p:nvPr>
            <p:ph type="subTitle" idx="1"/>
          </p:nvPr>
        </p:nvSpPr>
        <p:spPr>
          <a:xfrm>
            <a:off x="1942416" y="4777380"/>
            <a:ext cx="6600451" cy="1126283"/>
          </a:xfrm>
          <a:prstGeom prst="rect">
            <a:avLst/>
          </a:prstGeom>
          <a:noFill/>
          <a:ln>
            <a:noFill/>
          </a:ln>
        </p:spPr>
        <p:txBody>
          <a:bodyPr spcFirstLastPara="1" wrap="square" lIns="91425" tIns="91425" rIns="91425" bIns="91425" anchor="t" anchorCtr="0"/>
          <a:lstStyle>
            <a:lvl1pPr marR="0" lvl="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ctr"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70" name="Google Shape;70;p6"/>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6"/>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6"/>
          <p:cNvSpPr/>
          <p:nvPr/>
        </p:nvSpPr>
        <p:spPr>
          <a:xfrm>
            <a:off x="-31719" y="4321158"/>
            <a:ext cx="1395473" cy="781781"/>
          </a:xfrm>
          <a:custGeom>
            <a:avLst/>
            <a:gdLst/>
            <a:ahLst/>
            <a:cxnLst/>
            <a:rect l="l" t="t" r="r" b="b"/>
            <a:pathLst>
              <a:path w="8042" h="10000" extrusionOk="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txBox="1">
            <a:spLocks noGrp="1"/>
          </p:cNvSpPr>
          <p:nvPr>
            <p:ph type="sldNum" idx="12"/>
          </p:nvPr>
        </p:nvSpPr>
        <p:spPr>
          <a:xfrm>
            <a:off x="423334" y="4529541"/>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3"/>
        <p:cNvGrpSpPr/>
        <p:nvPr/>
      </p:nvGrpSpPr>
      <p:grpSpPr>
        <a:xfrm>
          <a:off x="0" y="0"/>
          <a:ext cx="0" cy="0"/>
          <a:chOff x="0" y="0"/>
          <a:chExt cx="0" cy="0"/>
        </a:xfrm>
      </p:grpSpPr>
      <p:sp>
        <p:nvSpPr>
          <p:cNvPr id="454" name="Google Shape;454;p5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55" name="Google Shape;455;p5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56" name="Google Shape;456;p5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490"/>
        <p:cNvGrpSpPr/>
        <p:nvPr/>
      </p:nvGrpSpPr>
      <p:grpSpPr>
        <a:xfrm>
          <a:off x="0" y="0"/>
          <a:ext cx="0" cy="0"/>
          <a:chOff x="0" y="0"/>
          <a:chExt cx="0" cy="0"/>
        </a:xfrm>
      </p:grpSpPr>
      <p:sp>
        <p:nvSpPr>
          <p:cNvPr id="491" name="Google Shape;491;p5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92" name="Google Shape;492;p55"/>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93" name="Google Shape;493;p55"/>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94" name="Google Shape;494;p55"/>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95" name="Google Shape;495;p55"/>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96" name="Google Shape;496;p55"/>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7"/>
        <p:cNvGrpSpPr/>
        <p:nvPr/>
      </p:nvGrpSpPr>
      <p:grpSpPr>
        <a:xfrm>
          <a:off x="0" y="0"/>
          <a:ext cx="0" cy="0"/>
          <a:chOff x="0" y="0"/>
          <a:chExt cx="0" cy="0"/>
        </a:xfrm>
      </p:grpSpPr>
      <p:sp>
        <p:nvSpPr>
          <p:cNvPr id="498" name="Google Shape;498;p56"/>
          <p:cNvSpPr txBox="1">
            <a:spLocks noGrp="1"/>
          </p:cNvSpPr>
          <p:nvPr>
            <p:ph type="title"/>
          </p:nvPr>
        </p:nvSpPr>
        <p:spPr>
          <a:xfrm>
            <a:off x="1945201" y="624110"/>
            <a:ext cx="6589200" cy="1281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99" name="Google Shape;499;p56"/>
          <p:cNvSpPr txBox="1">
            <a:spLocks noGrp="1"/>
          </p:cNvSpPr>
          <p:nvPr>
            <p:ph type="body" idx="1"/>
          </p:nvPr>
        </p:nvSpPr>
        <p:spPr>
          <a:xfrm>
            <a:off x="1942415" y="2133600"/>
            <a:ext cx="6591900" cy="37776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00" name="Google Shape;500;p56"/>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1" name="Google Shape;501;p56"/>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2" name="Google Shape;502;p56"/>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6"/>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4"/>
        <p:cNvGrpSpPr/>
        <p:nvPr/>
      </p:nvGrpSpPr>
      <p:grpSpPr>
        <a:xfrm>
          <a:off x="0" y="0"/>
          <a:ext cx="0" cy="0"/>
          <a:chOff x="0" y="0"/>
          <a:chExt cx="0" cy="0"/>
        </a:xfrm>
      </p:grpSpPr>
      <p:sp>
        <p:nvSpPr>
          <p:cNvPr id="505" name="Google Shape;505;p57"/>
          <p:cNvSpPr txBox="1">
            <a:spLocks noGrp="1"/>
          </p:cNvSpPr>
          <p:nvPr>
            <p:ph type="title"/>
          </p:nvPr>
        </p:nvSpPr>
        <p:spPr>
          <a:xfrm>
            <a:off x="1945200" y="624110"/>
            <a:ext cx="6589200" cy="1281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06" name="Google Shape;506;p57"/>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7" name="Google Shape;507;p57"/>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8" name="Google Shape;508;p57"/>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7"/>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0"/>
        <p:cNvGrpSpPr/>
        <p:nvPr/>
      </p:nvGrpSpPr>
      <p:grpSpPr>
        <a:xfrm>
          <a:off x="0" y="0"/>
          <a:ext cx="0" cy="0"/>
          <a:chOff x="0" y="0"/>
          <a:chExt cx="0" cy="0"/>
        </a:xfrm>
      </p:grpSpPr>
      <p:sp>
        <p:nvSpPr>
          <p:cNvPr id="511" name="Google Shape;511;p58"/>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2" name="Google Shape;512;p58"/>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3" name="Google Shape;513;p58"/>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8"/>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15"/>
        <p:cNvGrpSpPr/>
        <p:nvPr/>
      </p:nvGrpSpPr>
      <p:grpSpPr>
        <a:xfrm>
          <a:off x="0" y="0"/>
          <a:ext cx="0" cy="0"/>
          <a:chOff x="0" y="0"/>
          <a:chExt cx="0" cy="0"/>
        </a:xfrm>
      </p:grpSpPr>
      <p:sp>
        <p:nvSpPr>
          <p:cNvPr id="516" name="Google Shape;516;p59"/>
          <p:cNvSpPr txBox="1">
            <a:spLocks noGrp="1"/>
          </p:cNvSpPr>
          <p:nvPr>
            <p:ph type="ctrTitle"/>
          </p:nvPr>
        </p:nvSpPr>
        <p:spPr>
          <a:xfrm>
            <a:off x="1942416" y="2514601"/>
            <a:ext cx="6600600" cy="22629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5400"/>
              <a:buFont typeface="Century Gothic"/>
              <a:buNone/>
              <a:defRPr sz="5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17" name="Google Shape;517;p59"/>
          <p:cNvSpPr txBox="1">
            <a:spLocks noGrp="1"/>
          </p:cNvSpPr>
          <p:nvPr>
            <p:ph type="subTitle" idx="1"/>
          </p:nvPr>
        </p:nvSpPr>
        <p:spPr>
          <a:xfrm>
            <a:off x="1942416" y="4777380"/>
            <a:ext cx="6600600" cy="1126200"/>
          </a:xfrm>
          <a:prstGeom prst="rect">
            <a:avLst/>
          </a:prstGeom>
          <a:noFill/>
          <a:ln>
            <a:noFill/>
          </a:ln>
        </p:spPr>
        <p:txBody>
          <a:bodyPr spcFirstLastPara="1" wrap="square" lIns="91425" tIns="91425" rIns="91425" bIns="91425" anchor="t" anchorCtr="0"/>
          <a:lstStyle>
            <a:lvl1pPr marR="0" lvl="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ctr"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518" name="Google Shape;518;p59"/>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9" name="Google Shape;519;p59"/>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0" name="Google Shape;520;p59"/>
          <p:cNvSpPr/>
          <p:nvPr/>
        </p:nvSpPr>
        <p:spPr>
          <a:xfrm>
            <a:off x="-31719" y="4321158"/>
            <a:ext cx="1395468" cy="781775"/>
          </a:xfrm>
          <a:custGeom>
            <a:avLst/>
            <a:gdLst/>
            <a:ahLst/>
            <a:cxnLst/>
            <a:rect l="l" t="t" r="r" b="b"/>
            <a:pathLst>
              <a:path w="8042" h="10000" extrusionOk="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9"/>
          <p:cNvSpPr txBox="1">
            <a:spLocks noGrp="1"/>
          </p:cNvSpPr>
          <p:nvPr>
            <p:ph type="sldNum" idx="12"/>
          </p:nvPr>
        </p:nvSpPr>
        <p:spPr>
          <a:xfrm>
            <a:off x="423334" y="4529541"/>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2"/>
        <p:cNvGrpSpPr/>
        <p:nvPr/>
      </p:nvGrpSpPr>
      <p:grpSpPr>
        <a:xfrm>
          <a:off x="0" y="0"/>
          <a:ext cx="0" cy="0"/>
          <a:chOff x="0" y="0"/>
          <a:chExt cx="0" cy="0"/>
        </a:xfrm>
      </p:grpSpPr>
      <p:sp>
        <p:nvSpPr>
          <p:cNvPr id="523" name="Google Shape;523;p60"/>
          <p:cNvSpPr txBox="1">
            <a:spLocks noGrp="1"/>
          </p:cNvSpPr>
          <p:nvPr>
            <p:ph type="title"/>
          </p:nvPr>
        </p:nvSpPr>
        <p:spPr>
          <a:xfrm>
            <a:off x="1942415" y="2074562"/>
            <a:ext cx="6591900" cy="14688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000"/>
              <a:buFont typeface="Century Gothic"/>
              <a:buNone/>
              <a:defRPr sz="4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24" name="Google Shape;524;p60"/>
          <p:cNvSpPr txBox="1">
            <a:spLocks noGrp="1"/>
          </p:cNvSpPr>
          <p:nvPr>
            <p:ph type="body" idx="1"/>
          </p:nvPr>
        </p:nvSpPr>
        <p:spPr>
          <a:xfrm>
            <a:off x="1942415" y="3581400"/>
            <a:ext cx="6591900" cy="8604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525" name="Google Shape;525;p60"/>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6" name="Google Shape;526;p60"/>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7" name="Google Shape;527;p60"/>
          <p:cNvSpPr/>
          <p:nvPr/>
        </p:nvSpPr>
        <p:spPr>
          <a:xfrm rot="10800000" flipH="1">
            <a:off x="58" y="3166532"/>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0"/>
          <p:cNvSpPr txBox="1">
            <a:spLocks noGrp="1"/>
          </p:cNvSpPr>
          <p:nvPr>
            <p:ph type="sldNum" idx="12"/>
          </p:nvPr>
        </p:nvSpPr>
        <p:spPr>
          <a:xfrm>
            <a:off x="511228" y="3244140"/>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9"/>
        <p:cNvGrpSpPr/>
        <p:nvPr/>
      </p:nvGrpSpPr>
      <p:grpSpPr>
        <a:xfrm>
          <a:off x="0" y="0"/>
          <a:ext cx="0" cy="0"/>
          <a:chOff x="0" y="0"/>
          <a:chExt cx="0" cy="0"/>
        </a:xfrm>
      </p:grpSpPr>
      <p:sp>
        <p:nvSpPr>
          <p:cNvPr id="530" name="Google Shape;530;p61"/>
          <p:cNvSpPr txBox="1">
            <a:spLocks noGrp="1"/>
          </p:cNvSpPr>
          <p:nvPr>
            <p:ph type="title"/>
          </p:nvPr>
        </p:nvSpPr>
        <p:spPr>
          <a:xfrm>
            <a:off x="1945200" y="624110"/>
            <a:ext cx="6589200" cy="1281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31" name="Google Shape;531;p61"/>
          <p:cNvSpPr txBox="1">
            <a:spLocks noGrp="1"/>
          </p:cNvSpPr>
          <p:nvPr>
            <p:ph type="body" idx="1"/>
          </p:nvPr>
        </p:nvSpPr>
        <p:spPr>
          <a:xfrm>
            <a:off x="1942416" y="2136706"/>
            <a:ext cx="3197400" cy="37674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32" name="Google Shape;532;p61"/>
          <p:cNvSpPr txBox="1">
            <a:spLocks noGrp="1"/>
          </p:cNvSpPr>
          <p:nvPr>
            <p:ph type="body" idx="2"/>
          </p:nvPr>
        </p:nvSpPr>
        <p:spPr>
          <a:xfrm>
            <a:off x="5337307" y="2136706"/>
            <a:ext cx="3197100" cy="37674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33" name="Google Shape;533;p61"/>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4" name="Google Shape;534;p61"/>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5" name="Google Shape;535;p61"/>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1"/>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7"/>
        <p:cNvGrpSpPr/>
        <p:nvPr/>
      </p:nvGrpSpPr>
      <p:grpSpPr>
        <a:xfrm>
          <a:off x="0" y="0"/>
          <a:ext cx="0" cy="0"/>
          <a:chOff x="0" y="0"/>
          <a:chExt cx="0" cy="0"/>
        </a:xfrm>
      </p:grpSpPr>
      <p:sp>
        <p:nvSpPr>
          <p:cNvPr id="538" name="Google Shape;538;p62"/>
          <p:cNvSpPr txBox="1">
            <a:spLocks noGrp="1"/>
          </p:cNvSpPr>
          <p:nvPr>
            <p:ph type="title"/>
          </p:nvPr>
        </p:nvSpPr>
        <p:spPr>
          <a:xfrm>
            <a:off x="1945200" y="624110"/>
            <a:ext cx="6589200" cy="1281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39" name="Google Shape;539;p62"/>
          <p:cNvSpPr txBox="1">
            <a:spLocks noGrp="1"/>
          </p:cNvSpPr>
          <p:nvPr>
            <p:ph type="body" idx="1"/>
          </p:nvPr>
        </p:nvSpPr>
        <p:spPr>
          <a:xfrm>
            <a:off x="2265352" y="2226626"/>
            <a:ext cx="2874600" cy="5763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540" name="Google Shape;540;p62"/>
          <p:cNvSpPr txBox="1">
            <a:spLocks noGrp="1"/>
          </p:cNvSpPr>
          <p:nvPr>
            <p:ph type="body" idx="2"/>
          </p:nvPr>
        </p:nvSpPr>
        <p:spPr>
          <a:xfrm>
            <a:off x="1942415" y="2802888"/>
            <a:ext cx="3197400" cy="31056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41" name="Google Shape;541;p62"/>
          <p:cNvSpPr txBox="1">
            <a:spLocks noGrp="1"/>
          </p:cNvSpPr>
          <p:nvPr>
            <p:ph type="body" idx="3"/>
          </p:nvPr>
        </p:nvSpPr>
        <p:spPr>
          <a:xfrm>
            <a:off x="5656154" y="2223398"/>
            <a:ext cx="2873100" cy="5763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542" name="Google Shape;542;p62"/>
          <p:cNvSpPr txBox="1">
            <a:spLocks noGrp="1"/>
          </p:cNvSpPr>
          <p:nvPr>
            <p:ph type="body" idx="4"/>
          </p:nvPr>
        </p:nvSpPr>
        <p:spPr>
          <a:xfrm>
            <a:off x="5333715" y="2799660"/>
            <a:ext cx="3195600" cy="31056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43" name="Google Shape;543;p62"/>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4" name="Google Shape;544;p62"/>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5" name="Google Shape;545;p62"/>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2"/>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7"/>
        <p:cNvGrpSpPr/>
        <p:nvPr/>
      </p:nvGrpSpPr>
      <p:grpSpPr>
        <a:xfrm>
          <a:off x="0" y="0"/>
          <a:ext cx="0" cy="0"/>
          <a:chOff x="0" y="0"/>
          <a:chExt cx="0" cy="0"/>
        </a:xfrm>
      </p:grpSpPr>
      <p:sp>
        <p:nvSpPr>
          <p:cNvPr id="548" name="Google Shape;548;p63"/>
          <p:cNvSpPr txBox="1">
            <a:spLocks noGrp="1"/>
          </p:cNvSpPr>
          <p:nvPr>
            <p:ph type="title"/>
          </p:nvPr>
        </p:nvSpPr>
        <p:spPr>
          <a:xfrm>
            <a:off x="1942415" y="446088"/>
            <a:ext cx="2629500" cy="976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000"/>
              <a:buFont typeface="Century Gothic"/>
              <a:buNone/>
              <a:defRPr sz="2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49" name="Google Shape;549;p63"/>
          <p:cNvSpPr txBox="1">
            <a:spLocks noGrp="1"/>
          </p:cNvSpPr>
          <p:nvPr>
            <p:ph type="body" idx="1"/>
          </p:nvPr>
        </p:nvSpPr>
        <p:spPr>
          <a:xfrm>
            <a:off x="4743494" y="446089"/>
            <a:ext cx="3790800" cy="5415000"/>
          </a:xfrm>
          <a:prstGeom prst="rect">
            <a:avLst/>
          </a:prstGeom>
          <a:noFill/>
          <a:ln>
            <a:noFill/>
          </a:ln>
        </p:spPr>
        <p:txBody>
          <a:bodyPr spcFirstLastPara="1" wrap="square" lIns="91425" tIns="91425" rIns="91425" bIns="91425" anchor="ctr"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50" name="Google Shape;550;p63"/>
          <p:cNvSpPr txBox="1">
            <a:spLocks noGrp="1"/>
          </p:cNvSpPr>
          <p:nvPr>
            <p:ph type="body" idx="2"/>
          </p:nvPr>
        </p:nvSpPr>
        <p:spPr>
          <a:xfrm>
            <a:off x="1942415" y="1598613"/>
            <a:ext cx="2629500" cy="42624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551" name="Google Shape;551;p63"/>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2" name="Google Shape;552;p63"/>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3" name="Google Shape;553;p63"/>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3"/>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7"/>
          <p:cNvSpPr txBox="1">
            <a:spLocks noGrp="1"/>
          </p:cNvSpPr>
          <p:nvPr>
            <p:ph type="title"/>
          </p:nvPr>
        </p:nvSpPr>
        <p:spPr>
          <a:xfrm>
            <a:off x="1942415" y="2074562"/>
            <a:ext cx="6591985" cy="14688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000"/>
              <a:buFont typeface="Century Gothic"/>
              <a:buNone/>
              <a:defRPr sz="4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6" name="Google Shape;76;p7"/>
          <p:cNvSpPr txBox="1">
            <a:spLocks noGrp="1"/>
          </p:cNvSpPr>
          <p:nvPr>
            <p:ph type="body" idx="1"/>
          </p:nvPr>
        </p:nvSpPr>
        <p:spPr>
          <a:xfrm>
            <a:off x="1942415" y="3581400"/>
            <a:ext cx="6591985" cy="8604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77" name="Google Shape;77;p7"/>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Google Shape;78;p7"/>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Google Shape;79;p7"/>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5"/>
        <p:cNvGrpSpPr/>
        <p:nvPr/>
      </p:nvGrpSpPr>
      <p:grpSpPr>
        <a:xfrm>
          <a:off x="0" y="0"/>
          <a:ext cx="0" cy="0"/>
          <a:chOff x="0" y="0"/>
          <a:chExt cx="0" cy="0"/>
        </a:xfrm>
      </p:grpSpPr>
      <p:sp>
        <p:nvSpPr>
          <p:cNvPr id="556" name="Google Shape;556;p64"/>
          <p:cNvSpPr txBox="1">
            <a:spLocks noGrp="1"/>
          </p:cNvSpPr>
          <p:nvPr>
            <p:ph type="title"/>
          </p:nvPr>
        </p:nvSpPr>
        <p:spPr>
          <a:xfrm>
            <a:off x="1942415" y="4800600"/>
            <a:ext cx="6591900" cy="5667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57" name="Google Shape;557;p64"/>
          <p:cNvSpPr>
            <a:spLocks noGrp="1"/>
          </p:cNvSpPr>
          <p:nvPr>
            <p:ph type="pic" idx="2"/>
          </p:nvPr>
        </p:nvSpPr>
        <p:spPr>
          <a:xfrm>
            <a:off x="1942415" y="634965"/>
            <a:ext cx="6591900" cy="3855000"/>
          </a:xfrm>
          <a:prstGeom prst="rect">
            <a:avLst/>
          </a:prstGeom>
          <a:noFill/>
          <a:ln>
            <a:noFill/>
          </a:ln>
        </p:spPr>
        <p:txBody>
          <a:bodyPr spcFirstLastPara="1" wrap="square" lIns="91425" tIns="91425" rIns="91425" bIns="91425"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558" name="Google Shape;558;p64"/>
          <p:cNvSpPr txBox="1">
            <a:spLocks noGrp="1"/>
          </p:cNvSpPr>
          <p:nvPr>
            <p:ph type="body" idx="1"/>
          </p:nvPr>
        </p:nvSpPr>
        <p:spPr>
          <a:xfrm>
            <a:off x="1942415" y="5367338"/>
            <a:ext cx="6591900" cy="4938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559" name="Google Shape;559;p64"/>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0" name="Google Shape;560;p64"/>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1" name="Google Shape;561;p64"/>
          <p:cNvSpPr/>
          <p:nvPr/>
        </p:nvSpPr>
        <p:spPr>
          <a:xfrm rot="10800000" flipH="1">
            <a:off x="58" y="4910665"/>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4"/>
          <p:cNvSpPr txBox="1">
            <a:spLocks noGrp="1"/>
          </p:cNvSpPr>
          <p:nvPr>
            <p:ph type="sldNum" idx="12"/>
          </p:nvPr>
        </p:nvSpPr>
        <p:spPr>
          <a:xfrm>
            <a:off x="511228" y="4983088"/>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563"/>
        <p:cNvGrpSpPr/>
        <p:nvPr/>
      </p:nvGrpSpPr>
      <p:grpSpPr>
        <a:xfrm>
          <a:off x="0" y="0"/>
          <a:ext cx="0" cy="0"/>
          <a:chOff x="0" y="0"/>
          <a:chExt cx="0" cy="0"/>
        </a:xfrm>
      </p:grpSpPr>
      <p:sp>
        <p:nvSpPr>
          <p:cNvPr id="564" name="Google Shape;564;p65"/>
          <p:cNvSpPr txBox="1">
            <a:spLocks noGrp="1"/>
          </p:cNvSpPr>
          <p:nvPr>
            <p:ph type="title"/>
          </p:nvPr>
        </p:nvSpPr>
        <p:spPr>
          <a:xfrm>
            <a:off x="1942415" y="609600"/>
            <a:ext cx="6591900" cy="3117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65" name="Google Shape;565;p65"/>
          <p:cNvSpPr txBox="1">
            <a:spLocks noGrp="1"/>
          </p:cNvSpPr>
          <p:nvPr>
            <p:ph type="body" idx="1"/>
          </p:nvPr>
        </p:nvSpPr>
        <p:spPr>
          <a:xfrm>
            <a:off x="1942415" y="4354046"/>
            <a:ext cx="6591900" cy="15558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566" name="Google Shape;566;p65"/>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7" name="Google Shape;567;p65"/>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8" name="Google Shape;568;p65"/>
          <p:cNvSpPr/>
          <p:nvPr/>
        </p:nvSpPr>
        <p:spPr>
          <a:xfrm rot="10800000" flipH="1">
            <a:off x="58" y="3166532"/>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5"/>
          <p:cNvSpPr txBox="1">
            <a:spLocks noGrp="1"/>
          </p:cNvSpPr>
          <p:nvPr>
            <p:ph type="sldNum" idx="12"/>
          </p:nvPr>
        </p:nvSpPr>
        <p:spPr>
          <a:xfrm>
            <a:off x="511228" y="3244140"/>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570"/>
        <p:cNvGrpSpPr/>
        <p:nvPr/>
      </p:nvGrpSpPr>
      <p:grpSpPr>
        <a:xfrm>
          <a:off x="0" y="0"/>
          <a:ext cx="0" cy="0"/>
          <a:chOff x="0" y="0"/>
          <a:chExt cx="0" cy="0"/>
        </a:xfrm>
      </p:grpSpPr>
      <p:sp>
        <p:nvSpPr>
          <p:cNvPr id="571" name="Google Shape;571;p66"/>
          <p:cNvSpPr txBox="1">
            <a:spLocks noGrp="1"/>
          </p:cNvSpPr>
          <p:nvPr>
            <p:ph type="title"/>
          </p:nvPr>
        </p:nvSpPr>
        <p:spPr>
          <a:xfrm>
            <a:off x="2188123" y="609600"/>
            <a:ext cx="6109500"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72" name="Google Shape;572;p66"/>
          <p:cNvSpPr txBox="1">
            <a:spLocks noGrp="1"/>
          </p:cNvSpPr>
          <p:nvPr>
            <p:ph type="body" idx="1"/>
          </p:nvPr>
        </p:nvSpPr>
        <p:spPr>
          <a:xfrm>
            <a:off x="2415972" y="3505200"/>
            <a:ext cx="5653800" cy="3810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600"/>
              <a:buFont typeface="Noto Sans Symbols"/>
              <a:buNone/>
              <a:defRPr sz="1600" b="0" i="0" u="none" strike="noStrike" cap="none">
                <a:solidFill>
                  <a:srgbClr val="7F7F7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73" name="Google Shape;573;p66"/>
          <p:cNvSpPr txBox="1">
            <a:spLocks noGrp="1"/>
          </p:cNvSpPr>
          <p:nvPr>
            <p:ph type="body" idx="2"/>
          </p:nvPr>
        </p:nvSpPr>
        <p:spPr>
          <a:xfrm>
            <a:off x="1942415" y="4354046"/>
            <a:ext cx="6591900" cy="15558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574" name="Google Shape;574;p66"/>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5" name="Google Shape;575;p66"/>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6" name="Google Shape;576;p66"/>
          <p:cNvSpPr/>
          <p:nvPr/>
        </p:nvSpPr>
        <p:spPr>
          <a:xfrm rot="10800000" flipH="1">
            <a:off x="58" y="3166532"/>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6"/>
          <p:cNvSpPr txBox="1">
            <a:spLocks noGrp="1"/>
          </p:cNvSpPr>
          <p:nvPr>
            <p:ph type="sldNum" idx="12"/>
          </p:nvPr>
        </p:nvSpPr>
        <p:spPr>
          <a:xfrm>
            <a:off x="511228" y="3244140"/>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578" name="Google Shape;578;p66"/>
          <p:cNvSpPr txBox="1"/>
          <p:nvPr/>
        </p:nvSpPr>
        <p:spPr>
          <a:xfrm>
            <a:off x="1808316" y="648005"/>
            <a:ext cx="4572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579" name="Google Shape;579;p66"/>
          <p:cNvSpPr txBox="1"/>
          <p:nvPr/>
        </p:nvSpPr>
        <p:spPr>
          <a:xfrm>
            <a:off x="8169533" y="2905306"/>
            <a:ext cx="4572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580"/>
        <p:cNvGrpSpPr/>
        <p:nvPr/>
      </p:nvGrpSpPr>
      <p:grpSpPr>
        <a:xfrm>
          <a:off x="0" y="0"/>
          <a:ext cx="0" cy="0"/>
          <a:chOff x="0" y="0"/>
          <a:chExt cx="0" cy="0"/>
        </a:xfrm>
      </p:grpSpPr>
      <p:sp>
        <p:nvSpPr>
          <p:cNvPr id="581" name="Google Shape;581;p67"/>
          <p:cNvSpPr txBox="1">
            <a:spLocks noGrp="1"/>
          </p:cNvSpPr>
          <p:nvPr>
            <p:ph type="title"/>
          </p:nvPr>
        </p:nvSpPr>
        <p:spPr>
          <a:xfrm>
            <a:off x="1942415" y="2438401"/>
            <a:ext cx="6591900" cy="27249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82" name="Google Shape;582;p67"/>
          <p:cNvSpPr txBox="1">
            <a:spLocks noGrp="1"/>
          </p:cNvSpPr>
          <p:nvPr>
            <p:ph type="body" idx="1"/>
          </p:nvPr>
        </p:nvSpPr>
        <p:spPr>
          <a:xfrm>
            <a:off x="1942415" y="5181600"/>
            <a:ext cx="6591900" cy="7296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83" name="Google Shape;583;p67"/>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4" name="Google Shape;584;p67"/>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5" name="Google Shape;585;p67"/>
          <p:cNvSpPr/>
          <p:nvPr/>
        </p:nvSpPr>
        <p:spPr>
          <a:xfrm rot="10800000" flipH="1">
            <a:off x="58" y="4910665"/>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7"/>
          <p:cNvSpPr txBox="1">
            <a:spLocks noGrp="1"/>
          </p:cNvSpPr>
          <p:nvPr>
            <p:ph type="sldNum" idx="12"/>
          </p:nvPr>
        </p:nvSpPr>
        <p:spPr>
          <a:xfrm>
            <a:off x="511228" y="4983088"/>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587"/>
        <p:cNvGrpSpPr/>
        <p:nvPr/>
      </p:nvGrpSpPr>
      <p:grpSpPr>
        <a:xfrm>
          <a:off x="0" y="0"/>
          <a:ext cx="0" cy="0"/>
          <a:chOff x="0" y="0"/>
          <a:chExt cx="0" cy="0"/>
        </a:xfrm>
      </p:grpSpPr>
      <p:sp>
        <p:nvSpPr>
          <p:cNvPr id="588" name="Google Shape;588;p68"/>
          <p:cNvSpPr txBox="1">
            <a:spLocks noGrp="1"/>
          </p:cNvSpPr>
          <p:nvPr>
            <p:ph type="title"/>
          </p:nvPr>
        </p:nvSpPr>
        <p:spPr>
          <a:xfrm>
            <a:off x="2188123" y="609600"/>
            <a:ext cx="6109500"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89" name="Google Shape;589;p68"/>
          <p:cNvSpPr txBox="1">
            <a:spLocks noGrp="1"/>
          </p:cNvSpPr>
          <p:nvPr>
            <p:ph type="body" idx="1"/>
          </p:nvPr>
        </p:nvSpPr>
        <p:spPr>
          <a:xfrm>
            <a:off x="1942415" y="4343400"/>
            <a:ext cx="66882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90" name="Google Shape;590;p68"/>
          <p:cNvSpPr txBox="1">
            <a:spLocks noGrp="1"/>
          </p:cNvSpPr>
          <p:nvPr>
            <p:ph type="body" idx="2"/>
          </p:nvPr>
        </p:nvSpPr>
        <p:spPr>
          <a:xfrm>
            <a:off x="1942415" y="5181600"/>
            <a:ext cx="6688200" cy="7296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91" name="Google Shape;591;p68"/>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2" name="Google Shape;592;p68"/>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3" name="Google Shape;593;p68"/>
          <p:cNvSpPr/>
          <p:nvPr/>
        </p:nvSpPr>
        <p:spPr>
          <a:xfrm rot="10800000" flipH="1">
            <a:off x="58" y="4910665"/>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8"/>
          <p:cNvSpPr txBox="1">
            <a:spLocks noGrp="1"/>
          </p:cNvSpPr>
          <p:nvPr>
            <p:ph type="sldNum" idx="12"/>
          </p:nvPr>
        </p:nvSpPr>
        <p:spPr>
          <a:xfrm>
            <a:off x="511228" y="4983088"/>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595" name="Google Shape;595;p68"/>
          <p:cNvSpPr txBox="1"/>
          <p:nvPr/>
        </p:nvSpPr>
        <p:spPr>
          <a:xfrm>
            <a:off x="1808316" y="648005"/>
            <a:ext cx="4572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596" name="Google Shape;596;p68"/>
          <p:cNvSpPr txBox="1"/>
          <p:nvPr/>
        </p:nvSpPr>
        <p:spPr>
          <a:xfrm>
            <a:off x="8169533" y="2905306"/>
            <a:ext cx="4572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597"/>
        <p:cNvGrpSpPr/>
        <p:nvPr/>
      </p:nvGrpSpPr>
      <p:grpSpPr>
        <a:xfrm>
          <a:off x="0" y="0"/>
          <a:ext cx="0" cy="0"/>
          <a:chOff x="0" y="0"/>
          <a:chExt cx="0" cy="0"/>
        </a:xfrm>
      </p:grpSpPr>
      <p:sp>
        <p:nvSpPr>
          <p:cNvPr id="598" name="Google Shape;598;p69"/>
          <p:cNvSpPr txBox="1">
            <a:spLocks noGrp="1"/>
          </p:cNvSpPr>
          <p:nvPr>
            <p:ph type="title"/>
          </p:nvPr>
        </p:nvSpPr>
        <p:spPr>
          <a:xfrm>
            <a:off x="1942416" y="627407"/>
            <a:ext cx="6591900" cy="2880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99" name="Google Shape;599;p69"/>
          <p:cNvSpPr txBox="1">
            <a:spLocks noGrp="1"/>
          </p:cNvSpPr>
          <p:nvPr>
            <p:ph type="body" idx="1"/>
          </p:nvPr>
        </p:nvSpPr>
        <p:spPr>
          <a:xfrm>
            <a:off x="1942415" y="4343400"/>
            <a:ext cx="65919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600" name="Google Shape;600;p69"/>
          <p:cNvSpPr txBox="1">
            <a:spLocks noGrp="1"/>
          </p:cNvSpPr>
          <p:nvPr>
            <p:ph type="body" idx="2"/>
          </p:nvPr>
        </p:nvSpPr>
        <p:spPr>
          <a:xfrm>
            <a:off x="1942415" y="5181600"/>
            <a:ext cx="6591900" cy="7296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601" name="Google Shape;601;p69"/>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2" name="Google Shape;602;p69"/>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3" name="Google Shape;603;p69"/>
          <p:cNvSpPr/>
          <p:nvPr/>
        </p:nvSpPr>
        <p:spPr>
          <a:xfrm rot="10800000" flipH="1">
            <a:off x="58" y="4910665"/>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9"/>
          <p:cNvSpPr txBox="1">
            <a:spLocks noGrp="1"/>
          </p:cNvSpPr>
          <p:nvPr>
            <p:ph type="sldNum" idx="12"/>
          </p:nvPr>
        </p:nvSpPr>
        <p:spPr>
          <a:xfrm>
            <a:off x="511228" y="4983088"/>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5"/>
        <p:cNvGrpSpPr/>
        <p:nvPr/>
      </p:nvGrpSpPr>
      <p:grpSpPr>
        <a:xfrm>
          <a:off x="0" y="0"/>
          <a:ext cx="0" cy="0"/>
          <a:chOff x="0" y="0"/>
          <a:chExt cx="0" cy="0"/>
        </a:xfrm>
      </p:grpSpPr>
      <p:sp>
        <p:nvSpPr>
          <p:cNvPr id="606" name="Google Shape;606;p70"/>
          <p:cNvSpPr txBox="1">
            <a:spLocks noGrp="1"/>
          </p:cNvSpPr>
          <p:nvPr>
            <p:ph type="title"/>
          </p:nvPr>
        </p:nvSpPr>
        <p:spPr>
          <a:xfrm>
            <a:off x="1945200" y="624110"/>
            <a:ext cx="6589200" cy="1281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07" name="Google Shape;607;p70"/>
          <p:cNvSpPr txBox="1">
            <a:spLocks noGrp="1"/>
          </p:cNvSpPr>
          <p:nvPr>
            <p:ph type="body" idx="1"/>
          </p:nvPr>
        </p:nvSpPr>
        <p:spPr>
          <a:xfrm rot="5400000">
            <a:off x="3295350" y="780750"/>
            <a:ext cx="3886200" cy="65919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608" name="Google Shape;608;p70"/>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9" name="Google Shape;609;p70"/>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0" name="Google Shape;610;p70"/>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0"/>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12"/>
        <p:cNvGrpSpPr/>
        <p:nvPr/>
      </p:nvGrpSpPr>
      <p:grpSpPr>
        <a:xfrm>
          <a:off x="0" y="0"/>
          <a:ext cx="0" cy="0"/>
          <a:chOff x="0" y="0"/>
          <a:chExt cx="0" cy="0"/>
        </a:xfrm>
      </p:grpSpPr>
      <p:sp>
        <p:nvSpPr>
          <p:cNvPr id="613" name="Google Shape;613;p71"/>
          <p:cNvSpPr txBox="1">
            <a:spLocks noGrp="1"/>
          </p:cNvSpPr>
          <p:nvPr>
            <p:ph type="title"/>
          </p:nvPr>
        </p:nvSpPr>
        <p:spPr>
          <a:xfrm rot="5400000">
            <a:off x="5064717" y="2441356"/>
            <a:ext cx="5283900" cy="1656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14" name="Google Shape;614;p71"/>
          <p:cNvSpPr txBox="1">
            <a:spLocks noGrp="1"/>
          </p:cNvSpPr>
          <p:nvPr>
            <p:ph type="body" idx="1"/>
          </p:nvPr>
        </p:nvSpPr>
        <p:spPr>
          <a:xfrm rot="5400000">
            <a:off x="1658664" y="911206"/>
            <a:ext cx="5283900" cy="47163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615" name="Google Shape;615;p71"/>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6" name="Google Shape;616;p71"/>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7" name="Google Shape;617;p71"/>
          <p:cNvSpPr/>
          <p:nvPr/>
        </p:nvSpPr>
        <p:spPr>
          <a:xfrm rot="10800000" flipH="1">
            <a:off x="58" y="711199"/>
            <a:ext cx="1358357"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1"/>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maller Blue Bullets">
  <p:cSld name="Smaller Blue Bullets">
    <p:spTree>
      <p:nvGrpSpPr>
        <p:cNvPr id="1" name="Shape 619"/>
        <p:cNvGrpSpPr/>
        <p:nvPr/>
      </p:nvGrpSpPr>
      <p:grpSpPr>
        <a:xfrm>
          <a:off x="0" y="0"/>
          <a:ext cx="0" cy="0"/>
          <a:chOff x="0" y="0"/>
          <a:chExt cx="0" cy="0"/>
        </a:xfrm>
      </p:grpSpPr>
      <p:sp>
        <p:nvSpPr>
          <p:cNvPr id="620" name="Google Shape;620;p72"/>
          <p:cNvSpPr txBox="1">
            <a:spLocks noGrp="1"/>
          </p:cNvSpPr>
          <p:nvPr>
            <p:ph type="title"/>
          </p:nvPr>
        </p:nvSpPr>
        <p:spPr>
          <a:xfrm>
            <a:off x="539140" y="447163"/>
            <a:ext cx="8145900" cy="1291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Times"/>
              <a:buNone/>
              <a:defRPr sz="4000" b="0" i="0" u="none" strike="noStrike" cap="none">
                <a:solidFill>
                  <a:schemeClr val="dk1"/>
                </a:solidFill>
                <a:latin typeface="Times"/>
                <a:ea typeface="Times"/>
                <a:cs typeface="Times"/>
                <a:sym typeface="Time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21" name="Google Shape;621;p72"/>
          <p:cNvSpPr txBox="1">
            <a:spLocks noGrp="1"/>
          </p:cNvSpPr>
          <p:nvPr>
            <p:ph type="body" idx="1"/>
          </p:nvPr>
        </p:nvSpPr>
        <p:spPr>
          <a:xfrm>
            <a:off x="539140" y="1837017"/>
            <a:ext cx="8147700" cy="4046400"/>
          </a:xfrm>
          <a:prstGeom prst="rect">
            <a:avLst/>
          </a:prstGeom>
          <a:noFill/>
          <a:ln>
            <a:noFill/>
          </a:ln>
        </p:spPr>
        <p:txBody>
          <a:bodyPr spcFirstLastPara="1" wrap="square" lIns="91425" tIns="91425" rIns="91425" bIns="91425" anchor="t" anchorCtr="0"/>
          <a:lstStyle>
            <a:lvl1pPr marL="457200" marR="0" lvl="0" indent="-355600" algn="l" rtl="0">
              <a:spcBef>
                <a:spcPts val="400"/>
              </a:spcBef>
              <a:spcAft>
                <a:spcPts val="0"/>
              </a:spcAft>
              <a:buClr>
                <a:srgbClr val="1F5773"/>
              </a:buClr>
              <a:buSzPts val="2000"/>
              <a:buFont typeface="Arial"/>
              <a:buChar char="•"/>
              <a:defRPr sz="2000" b="0" i="0" u="none" strike="noStrike" cap="none">
                <a:solidFill>
                  <a:srgbClr val="1F5773"/>
                </a:solidFill>
                <a:latin typeface="Times"/>
                <a:ea typeface="Times"/>
                <a:cs typeface="Times"/>
                <a:sym typeface="Times"/>
              </a:defRPr>
            </a:lvl1pPr>
            <a:lvl2pPr marL="914400" marR="0" lvl="1"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2pPr>
            <a:lvl3pPr marL="1371600" marR="0" lvl="2"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3pPr>
            <a:lvl4pPr marL="1828800" marR="0" lvl="3"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4pPr>
            <a:lvl5pPr marL="2286000" marR="0" lvl="4" indent="-419100" algn="l" rtl="0">
              <a:spcBef>
                <a:spcPts val="600"/>
              </a:spcBef>
              <a:spcAft>
                <a:spcPts val="0"/>
              </a:spcAft>
              <a:buClr>
                <a:schemeClr val="dk1"/>
              </a:buClr>
              <a:buSzPts val="3000"/>
              <a:buFont typeface="Arial"/>
              <a:buChar char="»"/>
              <a:defRPr sz="3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sp>
        <p:nvSpPr>
          <p:cNvPr id="82" name="Google Shape;82;p8"/>
          <p:cNvSpPr txBox="1">
            <a:spLocks noGrp="1"/>
          </p:cNvSpPr>
          <p:nvPr>
            <p:ph type="title"/>
          </p:nvPr>
        </p:nvSpPr>
        <p:spPr>
          <a:xfrm>
            <a:off x="1945200" y="624110"/>
            <a:ext cx="6589200"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3" name="Google Shape;83;p8"/>
          <p:cNvSpPr txBox="1">
            <a:spLocks noGrp="1"/>
          </p:cNvSpPr>
          <p:nvPr>
            <p:ph type="body" idx="1"/>
          </p:nvPr>
        </p:nvSpPr>
        <p:spPr>
          <a:xfrm>
            <a:off x="1942416" y="2136706"/>
            <a:ext cx="3197531" cy="3767397"/>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4" name="Google Shape;84;p8"/>
          <p:cNvSpPr txBox="1">
            <a:spLocks noGrp="1"/>
          </p:cNvSpPr>
          <p:nvPr>
            <p:ph type="body" idx="2"/>
          </p:nvPr>
        </p:nvSpPr>
        <p:spPr>
          <a:xfrm>
            <a:off x="5337307" y="2136706"/>
            <a:ext cx="3197093" cy="3767397"/>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5" name="Google Shape;85;p8"/>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Google Shape;86;p8"/>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Google Shape;87;p8"/>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
        <p:cNvGrpSpPr/>
        <p:nvPr/>
      </p:nvGrpSpPr>
      <p:grpSpPr>
        <a:xfrm>
          <a:off x="0" y="0"/>
          <a:ext cx="0" cy="0"/>
          <a:chOff x="0" y="0"/>
          <a:chExt cx="0" cy="0"/>
        </a:xfrm>
      </p:grpSpPr>
      <p:sp>
        <p:nvSpPr>
          <p:cNvPr id="90" name="Google Shape;90;p9"/>
          <p:cNvSpPr txBox="1">
            <a:spLocks noGrp="1"/>
          </p:cNvSpPr>
          <p:nvPr>
            <p:ph type="title"/>
          </p:nvPr>
        </p:nvSpPr>
        <p:spPr>
          <a:xfrm>
            <a:off x="1945200" y="624110"/>
            <a:ext cx="6589200"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1" name="Google Shape;91;p9"/>
          <p:cNvSpPr txBox="1">
            <a:spLocks noGrp="1"/>
          </p:cNvSpPr>
          <p:nvPr>
            <p:ph type="body" idx="1"/>
          </p:nvPr>
        </p:nvSpPr>
        <p:spPr>
          <a:xfrm>
            <a:off x="2265352" y="2226626"/>
            <a:ext cx="2874596"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92" name="Google Shape;92;p9"/>
          <p:cNvSpPr txBox="1">
            <a:spLocks noGrp="1"/>
          </p:cNvSpPr>
          <p:nvPr>
            <p:ph type="body" idx="2"/>
          </p:nvPr>
        </p:nvSpPr>
        <p:spPr>
          <a:xfrm>
            <a:off x="1942415" y="2802888"/>
            <a:ext cx="3197532" cy="3105703"/>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3" name="Google Shape;93;p9"/>
          <p:cNvSpPr txBox="1">
            <a:spLocks noGrp="1"/>
          </p:cNvSpPr>
          <p:nvPr>
            <p:ph type="body" idx="3"/>
          </p:nvPr>
        </p:nvSpPr>
        <p:spPr>
          <a:xfrm>
            <a:off x="5656154" y="2223398"/>
            <a:ext cx="2873239"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94" name="Google Shape;94;p9"/>
          <p:cNvSpPr txBox="1">
            <a:spLocks noGrp="1"/>
          </p:cNvSpPr>
          <p:nvPr>
            <p:ph type="body" idx="4"/>
          </p:nvPr>
        </p:nvSpPr>
        <p:spPr>
          <a:xfrm>
            <a:off x="5333715" y="2799660"/>
            <a:ext cx="3195680" cy="3105703"/>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5" name="Google Shape;95;p9"/>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6" name="Google Shape;96;p9"/>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Google Shape;97;p9"/>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10"/>
          <p:cNvSpPr txBox="1">
            <a:spLocks noGrp="1"/>
          </p:cNvSpPr>
          <p:nvPr>
            <p:ph type="title"/>
          </p:nvPr>
        </p:nvSpPr>
        <p:spPr>
          <a:xfrm>
            <a:off x="1942415" y="446088"/>
            <a:ext cx="2629584" cy="976312"/>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000"/>
              <a:buFont typeface="Century Gothic"/>
              <a:buNone/>
              <a:defRPr sz="2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1" name="Google Shape;101;p10"/>
          <p:cNvSpPr txBox="1">
            <a:spLocks noGrp="1"/>
          </p:cNvSpPr>
          <p:nvPr>
            <p:ph type="body" idx="1"/>
          </p:nvPr>
        </p:nvSpPr>
        <p:spPr>
          <a:xfrm>
            <a:off x="4743494" y="446089"/>
            <a:ext cx="3790906" cy="5414963"/>
          </a:xfrm>
          <a:prstGeom prst="rect">
            <a:avLst/>
          </a:prstGeom>
          <a:noFill/>
          <a:ln>
            <a:noFill/>
          </a:ln>
        </p:spPr>
        <p:txBody>
          <a:bodyPr spcFirstLastPara="1" wrap="square" lIns="91425" tIns="91425" rIns="91425" bIns="91425" anchor="ctr"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02" name="Google Shape;102;p10"/>
          <p:cNvSpPr txBox="1">
            <a:spLocks noGrp="1"/>
          </p:cNvSpPr>
          <p:nvPr>
            <p:ph type="body" idx="2"/>
          </p:nvPr>
        </p:nvSpPr>
        <p:spPr>
          <a:xfrm>
            <a:off x="1942415" y="1598613"/>
            <a:ext cx="2629584" cy="4262436"/>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03" name="Google Shape;103;p10"/>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4" name="Google Shape;104;p10"/>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Google Shape;105;p10"/>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 y="228600"/>
            <a:ext cx="1981200" cy="6638628"/>
            <a:chOff x="2487613" y="285750"/>
            <a:chExt cx="2428875" cy="5654676"/>
          </a:xfrm>
        </p:grpSpPr>
        <p:sp>
          <p:nvSpPr>
            <p:cNvPr id="11" name="Google Shape;11;p1"/>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1"/>
          <p:cNvGrpSpPr/>
          <p:nvPr/>
        </p:nvGrpSpPr>
        <p:grpSpPr>
          <a:xfrm>
            <a:off x="20421" y="285"/>
            <a:ext cx="1952272" cy="6852968"/>
            <a:chOff x="6627813" y="195717"/>
            <a:chExt cx="1952625" cy="5678034"/>
          </a:xfrm>
        </p:grpSpPr>
        <p:sp>
          <p:nvSpPr>
            <p:cNvPr id="24" name="Google Shape;24;p1"/>
            <p:cNvSpPr/>
            <p:nvPr/>
          </p:nvSpPr>
          <p:spPr>
            <a:xfrm>
              <a:off x="6627813" y="195717"/>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1"/>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txBox="1">
            <a:spLocks noGrp="1"/>
          </p:cNvSpPr>
          <p:nvPr>
            <p:ph type="title"/>
          </p:nvPr>
        </p:nvSpPr>
        <p:spPr>
          <a:xfrm>
            <a:off x="1945200" y="624110"/>
            <a:ext cx="6589200"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1"/>
          <p:cNvSpPr txBox="1">
            <a:spLocks noGrp="1"/>
          </p:cNvSpPr>
          <p:nvPr>
            <p:ph type="body" idx="1"/>
          </p:nvPr>
        </p:nvSpPr>
        <p:spPr>
          <a:xfrm>
            <a:off x="1942415" y="2133600"/>
            <a:ext cx="6591985" cy="38862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1"/>
          <p:cNvSpPr txBox="1">
            <a:spLocks noGrp="1"/>
          </p:cNvSpPr>
          <p:nvPr>
            <p:ph type="dt" idx="10"/>
          </p:nvPr>
        </p:nvSpPr>
        <p:spPr>
          <a:xfrm>
            <a:off x="7772400" y="6135089"/>
            <a:ext cx="766380" cy="370171"/>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
          <p:cNvSpPr txBox="1">
            <a:spLocks noGrp="1"/>
          </p:cNvSpPr>
          <p:nvPr>
            <p:ph type="ftr" idx="11"/>
          </p:nvPr>
        </p:nvSpPr>
        <p:spPr>
          <a:xfrm>
            <a:off x="1942415" y="6135809"/>
            <a:ext cx="5716488"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1"/>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grpSp>
        <p:nvGrpSpPr>
          <p:cNvPr id="179" name="Google Shape;179;p21"/>
          <p:cNvGrpSpPr/>
          <p:nvPr/>
        </p:nvGrpSpPr>
        <p:grpSpPr>
          <a:xfrm>
            <a:off x="0" y="5409081"/>
            <a:ext cx="9144000" cy="1462446"/>
            <a:chOff x="0" y="4056912"/>
            <a:chExt cx="9144000" cy="1096862"/>
          </a:xfrm>
        </p:grpSpPr>
        <p:sp>
          <p:nvSpPr>
            <p:cNvPr id="180" name="Google Shape;180;p21"/>
            <p:cNvSpPr/>
            <p:nvPr/>
          </p:nvSpPr>
          <p:spPr>
            <a:xfrm rot="5400000">
              <a:off x="4119794" y="119293"/>
              <a:ext cx="904412" cy="9144000"/>
            </a:xfrm>
            <a:custGeom>
              <a:avLst/>
              <a:gdLst/>
              <a:ahLst/>
              <a:cxnLst/>
              <a:rect l="l" t="t" r="r" b="b"/>
              <a:pathLst>
                <a:path w="904412" h="9144000" extrusionOk="0">
                  <a:moveTo>
                    <a:pt x="0" y="0"/>
                  </a:moveTo>
                  <a:lnTo>
                    <a:pt x="904412" y="0"/>
                  </a:lnTo>
                  <a:lnTo>
                    <a:pt x="904412" y="9144000"/>
                  </a:lnTo>
                  <a:lnTo>
                    <a:pt x="391235" y="9144000"/>
                  </a:lnTo>
                  <a:cubicBezTo>
                    <a:pt x="445385" y="6730684"/>
                    <a:pt x="250230" y="1995757"/>
                    <a:pt x="0" y="0"/>
                  </a:cubicBezTo>
                  <a:close/>
                </a:path>
              </a:pathLst>
            </a:custGeom>
            <a:solidFill>
              <a:schemeClr val="dk1">
                <a:alpha val="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sp>
          <p:nvSpPr>
            <p:cNvPr id="181" name="Google Shape;181;p21"/>
            <p:cNvSpPr/>
            <p:nvPr/>
          </p:nvSpPr>
          <p:spPr>
            <a:xfrm rot="5400000">
              <a:off x="4023569" y="33343"/>
              <a:ext cx="1096862" cy="9144000"/>
            </a:xfrm>
            <a:custGeom>
              <a:avLst/>
              <a:gdLst/>
              <a:ahLst/>
              <a:cxnLst/>
              <a:rect l="l" t="t" r="r" b="b"/>
              <a:pathLst>
                <a:path w="1096862" h="9144000" extrusionOk="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dk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grpSp>
      <p:grpSp>
        <p:nvGrpSpPr>
          <p:cNvPr id="182" name="Google Shape;182;p21"/>
          <p:cNvGrpSpPr/>
          <p:nvPr/>
        </p:nvGrpSpPr>
        <p:grpSpPr>
          <a:xfrm>
            <a:off x="-29" y="800551"/>
            <a:ext cx="797540" cy="524100"/>
            <a:chOff x="-34" y="452558"/>
            <a:chExt cx="914505" cy="524100"/>
          </a:xfrm>
        </p:grpSpPr>
        <p:sp>
          <p:nvSpPr>
            <p:cNvPr id="183" name="Google Shape;183;p21"/>
            <p:cNvSpPr/>
            <p:nvPr/>
          </p:nvSpPr>
          <p:spPr>
            <a:xfrm>
              <a:off x="591671" y="452558"/>
              <a:ext cx="322800" cy="5241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sp>
          <p:nvSpPr>
            <p:cNvPr id="184" name="Google Shape;184;p21"/>
            <p:cNvSpPr/>
            <p:nvPr/>
          </p:nvSpPr>
          <p:spPr>
            <a:xfrm>
              <a:off x="215154" y="452558"/>
              <a:ext cx="322800" cy="5241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sp>
          <p:nvSpPr>
            <p:cNvPr id="185" name="Google Shape;185;p21"/>
            <p:cNvSpPr/>
            <p:nvPr/>
          </p:nvSpPr>
          <p:spPr>
            <a:xfrm rot="5400000">
              <a:off x="-181384" y="633908"/>
              <a:ext cx="524100" cy="161400"/>
            </a:xfrm>
            <a:prstGeom prst="round2SameRect">
              <a:avLst>
                <a:gd name="adj1" fmla="val 29167"/>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grpSp>
      <p:sp>
        <p:nvSpPr>
          <p:cNvPr id="186" name="Google Shape;186;p21"/>
          <p:cNvSpPr txBox="1">
            <a:spLocks noGrp="1"/>
          </p:cNvSpPr>
          <p:nvPr>
            <p:ph type="ftr" idx="11"/>
          </p:nvPr>
        </p:nvSpPr>
        <p:spPr>
          <a:xfrm>
            <a:off x="914401" y="6448425"/>
            <a:ext cx="6217800" cy="180900"/>
          </a:xfrm>
          <a:prstGeom prst="rect">
            <a:avLst/>
          </a:prstGeom>
          <a:noFill/>
          <a:ln>
            <a:noFill/>
          </a:ln>
        </p:spPr>
        <p:txBody>
          <a:bodyPr spcFirstLastPara="1" wrap="square" lIns="121875" tIns="60925" rIns="121875" bIns="60925" anchor="ctr" anchorCtr="0"/>
          <a:lstStyle>
            <a:lvl1pPr marR="0" lvl="0" algn="l" rtl="0">
              <a:spcBef>
                <a:spcPts val="0"/>
              </a:spcBef>
              <a:spcAft>
                <a:spcPts val="0"/>
              </a:spcAft>
              <a:buSzPts val="1400"/>
              <a:buNone/>
              <a:defRPr sz="900" b="0" i="0" u="none" strike="noStrike" cap="none">
                <a:solidFill>
                  <a:schemeClr val="dk1"/>
                </a:solidFill>
                <a:latin typeface="Constantia"/>
                <a:ea typeface="Constantia"/>
                <a:cs typeface="Constantia"/>
                <a:sym typeface="Constantia"/>
              </a:defRPr>
            </a:lvl1pPr>
            <a:lvl2pPr marR="0" lvl="1"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2pPr>
            <a:lvl3pPr marR="0" lvl="2"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3pPr>
            <a:lvl4pPr marR="0" lvl="3"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4pPr>
            <a:lvl5pPr marR="0" lvl="4"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5pPr>
            <a:lvl6pPr marR="0" lvl="5"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6pPr>
            <a:lvl7pPr marR="0" lvl="6"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7pPr>
            <a:lvl8pPr marR="0" lvl="7"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8pPr>
            <a:lvl9pPr marR="0" lvl="8"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9pPr>
          </a:lstStyle>
          <a:p>
            <a:endParaRPr/>
          </a:p>
        </p:txBody>
      </p:sp>
      <p:sp>
        <p:nvSpPr>
          <p:cNvPr id="187" name="Google Shape;187;p21"/>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lstStyle>
            <a:lvl1pPr marR="0" lvl="0" algn="l" rtl="0">
              <a:spcBef>
                <a:spcPts val="0"/>
              </a:spcBef>
              <a:spcAft>
                <a:spcPts val="0"/>
              </a:spcAft>
              <a:buClr>
                <a:schemeClr val="dk1"/>
              </a:buClr>
              <a:buSzPts val="2701"/>
              <a:buFont typeface="Constantia"/>
              <a:buNone/>
              <a:defRPr sz="2701" b="0" i="0" u="none" strike="noStrike" cap="none">
                <a:solidFill>
                  <a:schemeClr val="dk1"/>
                </a:solidFill>
                <a:latin typeface="Constantia"/>
                <a:ea typeface="Constantia"/>
                <a:cs typeface="Constantia"/>
                <a:sym typeface="Constant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8" name="Google Shape;188;p21"/>
          <p:cNvSpPr txBox="1">
            <a:spLocks noGrp="1"/>
          </p:cNvSpPr>
          <p:nvPr>
            <p:ph type="body" idx="1"/>
          </p:nvPr>
        </p:nvSpPr>
        <p:spPr>
          <a:xfrm>
            <a:off x="914400" y="1600200"/>
            <a:ext cx="7315200" cy="4572000"/>
          </a:xfrm>
          <a:prstGeom prst="rect">
            <a:avLst/>
          </a:prstGeom>
          <a:noFill/>
          <a:ln>
            <a:noFill/>
          </a:ln>
        </p:spPr>
        <p:txBody>
          <a:bodyPr spcFirstLastPara="1" wrap="square" lIns="121875" tIns="60925" rIns="121875" bIns="60925" anchor="t" anchorCtr="0"/>
          <a:lstStyle>
            <a:lvl1pPr marL="457200" marR="0" lvl="0" indent="-362013" algn="l" rtl="0">
              <a:lnSpc>
                <a:spcPct val="90000"/>
              </a:lnSpc>
              <a:spcBef>
                <a:spcPts val="1350"/>
              </a:spcBef>
              <a:spcAft>
                <a:spcPts val="0"/>
              </a:spcAft>
              <a:buClr>
                <a:schemeClr val="accent1"/>
              </a:buClr>
              <a:buSzPts val="2101"/>
              <a:buFont typeface="Arial"/>
              <a:buChar char="•"/>
              <a:defRPr sz="2101" b="0" i="0" u="none" strike="noStrike" cap="none">
                <a:solidFill>
                  <a:schemeClr val="dk1"/>
                </a:solidFill>
                <a:latin typeface="Constantia"/>
                <a:ea typeface="Constantia"/>
                <a:cs typeface="Constantia"/>
                <a:sym typeface="Constantia"/>
              </a:defRPr>
            </a:lvl1pPr>
            <a:lvl2pPr marL="914400" marR="0" lvl="1" indent="-342900" algn="l" rtl="0">
              <a:lnSpc>
                <a:spcPct val="90000"/>
              </a:lnSpc>
              <a:spcBef>
                <a:spcPts val="900"/>
              </a:spcBef>
              <a:spcAft>
                <a:spcPts val="0"/>
              </a:spcAft>
              <a:buClr>
                <a:schemeClr val="accent1"/>
              </a:buClr>
              <a:buSzPts val="1800"/>
              <a:buFont typeface="Arial"/>
              <a:buChar char="–"/>
              <a:defRPr sz="1800" b="0" i="0" u="none" strike="noStrike" cap="none">
                <a:solidFill>
                  <a:schemeClr val="dk1"/>
                </a:solidFill>
                <a:latin typeface="Constantia"/>
                <a:ea typeface="Constantia"/>
                <a:cs typeface="Constantia"/>
                <a:sym typeface="Constantia"/>
              </a:defRPr>
            </a:lvl2pPr>
            <a:lvl3pPr marL="1371600" marR="0" lvl="2"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3pPr>
            <a:lvl4pPr marL="1828800" marR="0" lvl="3"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4pPr>
            <a:lvl5pPr marL="2286000" marR="0" lvl="4"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5pPr>
            <a:lvl6pPr marL="2743200" marR="0" lvl="5"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6pPr>
            <a:lvl7pPr marL="3200400" marR="0" lvl="6"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7pPr>
            <a:lvl8pPr marL="3657600" marR="0" lvl="7"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8pPr>
            <a:lvl9pPr marL="4114800" marR="0" lvl="8" indent="-323850" algn="l" rtl="0">
              <a:lnSpc>
                <a:spcPct val="90000"/>
              </a:lnSpc>
              <a:spcBef>
                <a:spcPts val="600"/>
              </a:spcBef>
              <a:spcAft>
                <a:spcPts val="0"/>
              </a:spcAft>
              <a:buClr>
                <a:schemeClr val="accent1"/>
              </a:buClr>
              <a:buSzPts val="1500"/>
              <a:buFont typeface="Arial"/>
              <a:buChar char="•"/>
              <a:defRPr sz="1500" b="0" i="0" u="none" strike="noStrike" cap="none">
                <a:solidFill>
                  <a:schemeClr val="dk1"/>
                </a:solidFill>
                <a:latin typeface="Constantia"/>
                <a:ea typeface="Constantia"/>
                <a:cs typeface="Constantia"/>
                <a:sym typeface="Constantia"/>
              </a:defRPr>
            </a:lvl9pPr>
          </a:lstStyle>
          <a:p>
            <a:endParaRPr/>
          </a:p>
        </p:txBody>
      </p:sp>
      <p:sp>
        <p:nvSpPr>
          <p:cNvPr id="189" name="Google Shape;189;p21"/>
          <p:cNvSpPr txBox="1">
            <a:spLocks noGrp="1"/>
          </p:cNvSpPr>
          <p:nvPr>
            <p:ph type="dt" idx="10"/>
          </p:nvPr>
        </p:nvSpPr>
        <p:spPr>
          <a:xfrm>
            <a:off x="7162800" y="6448425"/>
            <a:ext cx="1066800" cy="180900"/>
          </a:xfrm>
          <a:prstGeom prst="rect">
            <a:avLst/>
          </a:prstGeom>
          <a:noFill/>
          <a:ln>
            <a:noFill/>
          </a:ln>
        </p:spPr>
        <p:txBody>
          <a:bodyPr spcFirstLastPara="1" wrap="square" lIns="121875" tIns="60925" rIns="121875" bIns="60925" anchor="ctr" anchorCtr="0"/>
          <a:lstStyle>
            <a:lvl1pPr marR="0" lvl="0" algn="r" rtl="0">
              <a:spcBef>
                <a:spcPts val="0"/>
              </a:spcBef>
              <a:spcAft>
                <a:spcPts val="0"/>
              </a:spcAft>
              <a:buSzPts val="1400"/>
              <a:buNone/>
              <a:defRPr sz="900" b="0" i="0" u="none" strike="noStrike" cap="none">
                <a:solidFill>
                  <a:schemeClr val="dk1"/>
                </a:solidFill>
                <a:latin typeface="Constantia"/>
                <a:ea typeface="Constantia"/>
                <a:cs typeface="Constantia"/>
                <a:sym typeface="Constantia"/>
              </a:defRPr>
            </a:lvl1pPr>
            <a:lvl2pPr marR="0" lvl="1"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2pPr>
            <a:lvl3pPr marR="0" lvl="2"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3pPr>
            <a:lvl4pPr marR="0" lvl="3"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4pPr>
            <a:lvl5pPr marR="0" lvl="4"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5pPr>
            <a:lvl6pPr marR="0" lvl="5"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6pPr>
            <a:lvl7pPr marR="0" lvl="6"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7pPr>
            <a:lvl8pPr marR="0" lvl="7"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8pPr>
            <a:lvl9pPr marR="0" lvl="8" algn="l" rtl="0">
              <a:spcBef>
                <a:spcPts val="0"/>
              </a:spcBef>
              <a:spcAft>
                <a:spcPts val="0"/>
              </a:spcAft>
              <a:buSzPts val="1400"/>
              <a:buNone/>
              <a:defRPr sz="2400" b="0" i="0" u="none" strike="noStrike" cap="none">
                <a:solidFill>
                  <a:schemeClr val="dk1"/>
                </a:solidFill>
                <a:latin typeface="Constantia"/>
                <a:ea typeface="Constantia"/>
                <a:cs typeface="Constantia"/>
                <a:sym typeface="Constantia"/>
              </a:defRPr>
            </a:lvl9pPr>
          </a:lstStyle>
          <a:p>
            <a:endParaRPr/>
          </a:p>
        </p:txBody>
      </p:sp>
      <p:sp>
        <p:nvSpPr>
          <p:cNvPr id="190" name="Google Shape;190;p21"/>
          <p:cNvSpPr txBox="1">
            <a:spLocks noGrp="1"/>
          </p:cNvSpPr>
          <p:nvPr>
            <p:ph type="sldNum" idx="12"/>
          </p:nvPr>
        </p:nvSpPr>
        <p:spPr>
          <a:xfrm>
            <a:off x="8305800" y="6448425"/>
            <a:ext cx="609600" cy="180900"/>
          </a:xfrm>
          <a:prstGeom prst="rect">
            <a:avLst/>
          </a:prstGeom>
          <a:noFill/>
          <a:ln>
            <a:noFill/>
          </a:ln>
        </p:spPr>
        <p:txBody>
          <a:bodyPr spcFirstLastPara="1" wrap="square" lIns="121875" tIns="60925" rIns="121875" bIns="60925" anchor="ctr" anchorCtr="0">
            <a:noAutofit/>
          </a:bodyPr>
          <a:lstStyle>
            <a:lvl1pPr marL="0" marR="0" lvl="0" indent="0" algn="r" rtl="0">
              <a:spcBef>
                <a:spcPts val="0"/>
              </a:spcBef>
              <a:buNone/>
              <a:defRPr sz="900" b="0" i="0" u="none" strike="noStrike" cap="none">
                <a:solidFill>
                  <a:schemeClr val="dk1"/>
                </a:solidFill>
                <a:latin typeface="Constantia"/>
                <a:ea typeface="Constantia"/>
                <a:cs typeface="Constantia"/>
                <a:sym typeface="Constantia"/>
              </a:defRPr>
            </a:lvl1pPr>
            <a:lvl2pPr marL="0" marR="0" lvl="1" indent="0" algn="r" rtl="0">
              <a:spcBef>
                <a:spcPts val="0"/>
              </a:spcBef>
              <a:buNone/>
              <a:defRPr sz="900" b="0" i="0" u="none" strike="noStrike" cap="none">
                <a:solidFill>
                  <a:schemeClr val="dk1"/>
                </a:solidFill>
                <a:latin typeface="Constantia"/>
                <a:ea typeface="Constantia"/>
                <a:cs typeface="Constantia"/>
                <a:sym typeface="Constantia"/>
              </a:defRPr>
            </a:lvl2pPr>
            <a:lvl3pPr marL="0" marR="0" lvl="2" indent="0" algn="r" rtl="0">
              <a:spcBef>
                <a:spcPts val="0"/>
              </a:spcBef>
              <a:buNone/>
              <a:defRPr sz="900" b="0" i="0" u="none" strike="noStrike" cap="none">
                <a:solidFill>
                  <a:schemeClr val="dk1"/>
                </a:solidFill>
                <a:latin typeface="Constantia"/>
                <a:ea typeface="Constantia"/>
                <a:cs typeface="Constantia"/>
                <a:sym typeface="Constantia"/>
              </a:defRPr>
            </a:lvl3pPr>
            <a:lvl4pPr marL="0" marR="0" lvl="3" indent="0" algn="r" rtl="0">
              <a:spcBef>
                <a:spcPts val="0"/>
              </a:spcBef>
              <a:buNone/>
              <a:defRPr sz="900" b="0" i="0" u="none" strike="noStrike" cap="none">
                <a:solidFill>
                  <a:schemeClr val="dk1"/>
                </a:solidFill>
                <a:latin typeface="Constantia"/>
                <a:ea typeface="Constantia"/>
                <a:cs typeface="Constantia"/>
                <a:sym typeface="Constantia"/>
              </a:defRPr>
            </a:lvl4pPr>
            <a:lvl5pPr marL="0" marR="0" lvl="4" indent="0" algn="r" rtl="0">
              <a:spcBef>
                <a:spcPts val="0"/>
              </a:spcBef>
              <a:buNone/>
              <a:defRPr sz="900" b="0" i="0" u="none" strike="noStrike" cap="none">
                <a:solidFill>
                  <a:schemeClr val="dk1"/>
                </a:solidFill>
                <a:latin typeface="Constantia"/>
                <a:ea typeface="Constantia"/>
                <a:cs typeface="Constantia"/>
                <a:sym typeface="Constantia"/>
              </a:defRPr>
            </a:lvl5pPr>
            <a:lvl6pPr marL="0" marR="0" lvl="5" indent="0" algn="r" rtl="0">
              <a:spcBef>
                <a:spcPts val="0"/>
              </a:spcBef>
              <a:buNone/>
              <a:defRPr sz="900" b="0" i="0" u="none" strike="noStrike" cap="none">
                <a:solidFill>
                  <a:schemeClr val="dk1"/>
                </a:solidFill>
                <a:latin typeface="Constantia"/>
                <a:ea typeface="Constantia"/>
                <a:cs typeface="Constantia"/>
                <a:sym typeface="Constantia"/>
              </a:defRPr>
            </a:lvl6pPr>
            <a:lvl7pPr marL="0" marR="0" lvl="6" indent="0" algn="r" rtl="0">
              <a:spcBef>
                <a:spcPts val="0"/>
              </a:spcBef>
              <a:buNone/>
              <a:defRPr sz="900" b="0" i="0" u="none" strike="noStrike" cap="none">
                <a:solidFill>
                  <a:schemeClr val="dk1"/>
                </a:solidFill>
                <a:latin typeface="Constantia"/>
                <a:ea typeface="Constantia"/>
                <a:cs typeface="Constantia"/>
                <a:sym typeface="Constantia"/>
              </a:defRPr>
            </a:lvl7pPr>
            <a:lvl8pPr marL="0" marR="0" lvl="7" indent="0" algn="r" rtl="0">
              <a:spcBef>
                <a:spcPts val="0"/>
              </a:spcBef>
              <a:buNone/>
              <a:defRPr sz="900" b="0" i="0" u="none" strike="noStrike" cap="none">
                <a:solidFill>
                  <a:schemeClr val="dk1"/>
                </a:solidFill>
                <a:latin typeface="Constantia"/>
                <a:ea typeface="Constantia"/>
                <a:cs typeface="Constantia"/>
                <a:sym typeface="Constantia"/>
              </a:defRPr>
            </a:lvl8pPr>
            <a:lvl9pPr marL="0" marR="0" lvl="8" indent="0" algn="r" rtl="0">
              <a:spcBef>
                <a:spcPts val="0"/>
              </a:spcBef>
              <a:buNone/>
              <a:defRPr sz="900" b="0" i="0" u="none" strike="noStrike" cap="none">
                <a:solidFill>
                  <a:schemeClr val="dk1"/>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288"/>
        <p:cNvGrpSpPr/>
        <p:nvPr/>
      </p:nvGrpSpPr>
      <p:grpSpPr>
        <a:xfrm>
          <a:off x="0" y="0"/>
          <a:ext cx="0" cy="0"/>
          <a:chOff x="0" y="0"/>
          <a:chExt cx="0" cy="0"/>
        </a:xfrm>
      </p:grpSpPr>
      <p:grpSp>
        <p:nvGrpSpPr>
          <p:cNvPr id="289" name="Google Shape;289;p34"/>
          <p:cNvGrpSpPr/>
          <p:nvPr/>
        </p:nvGrpSpPr>
        <p:grpSpPr>
          <a:xfrm>
            <a:off x="35" y="228598"/>
            <a:ext cx="1981234" cy="6638590"/>
            <a:chOff x="2487613" y="285750"/>
            <a:chExt cx="2428875" cy="5654676"/>
          </a:xfrm>
        </p:grpSpPr>
        <p:sp>
          <p:nvSpPr>
            <p:cNvPr id="290" name="Google Shape;290;p34"/>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4"/>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4"/>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4"/>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4"/>
            <p:cNvSpPr/>
            <p:nvPr/>
          </p:nvSpPr>
          <p:spPr>
            <a:xfrm>
              <a:off x="2573338" y="2817813"/>
              <a:ext cx="700088" cy="2835274"/>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4"/>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4"/>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4"/>
            <p:cNvSpPr/>
            <p:nvPr/>
          </p:nvSpPr>
          <p:spPr>
            <a:xfrm>
              <a:off x="3148013" y="1282700"/>
              <a:ext cx="1768475" cy="3448051"/>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4"/>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4"/>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34"/>
          <p:cNvGrpSpPr/>
          <p:nvPr/>
        </p:nvGrpSpPr>
        <p:grpSpPr>
          <a:xfrm>
            <a:off x="20294" y="280"/>
            <a:ext cx="1952235" cy="6852819"/>
            <a:chOff x="6627813" y="195717"/>
            <a:chExt cx="1952625" cy="5678034"/>
          </a:xfrm>
        </p:grpSpPr>
        <p:sp>
          <p:nvSpPr>
            <p:cNvPr id="303" name="Google Shape;303;p34"/>
            <p:cNvSpPr/>
            <p:nvPr/>
          </p:nvSpPr>
          <p:spPr>
            <a:xfrm>
              <a:off x="6627813" y="195717"/>
              <a:ext cx="409575" cy="3646489"/>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4"/>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4"/>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4"/>
            <p:cNvSpPr/>
            <p:nvPr/>
          </p:nvSpPr>
          <p:spPr>
            <a:xfrm>
              <a:off x="7037388" y="3811588"/>
              <a:ext cx="457200" cy="1852614"/>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4"/>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4"/>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4"/>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4"/>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4"/>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4"/>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34"/>
          <p:cNvSpPr/>
          <p:nvPr/>
        </p:nvSpPr>
        <p:spPr>
          <a:xfrm>
            <a:off x="0" y="0"/>
            <a:ext cx="1830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4"/>
          <p:cNvSpPr txBox="1">
            <a:spLocks noGrp="1"/>
          </p:cNvSpPr>
          <p:nvPr>
            <p:ph type="title"/>
          </p:nvPr>
        </p:nvSpPr>
        <p:spPr>
          <a:xfrm>
            <a:off x="1945200" y="624110"/>
            <a:ext cx="6589200" cy="12807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17" name="Google Shape;317;p34"/>
          <p:cNvSpPr txBox="1">
            <a:spLocks noGrp="1"/>
          </p:cNvSpPr>
          <p:nvPr>
            <p:ph type="body" idx="1"/>
          </p:nvPr>
        </p:nvSpPr>
        <p:spPr>
          <a:xfrm>
            <a:off x="1942415" y="2133600"/>
            <a:ext cx="6591900" cy="38865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18" name="Google Shape;318;p34"/>
          <p:cNvSpPr txBox="1">
            <a:spLocks noGrp="1"/>
          </p:cNvSpPr>
          <p:nvPr>
            <p:ph type="dt" idx="10"/>
          </p:nvPr>
        </p:nvSpPr>
        <p:spPr>
          <a:xfrm>
            <a:off x="7772400" y="6135089"/>
            <a:ext cx="766500" cy="3699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19" name="Google Shape;319;p34"/>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0" name="Google Shape;320;p34"/>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457"/>
        <p:cNvGrpSpPr/>
        <p:nvPr/>
      </p:nvGrpSpPr>
      <p:grpSpPr>
        <a:xfrm>
          <a:off x="0" y="0"/>
          <a:ext cx="0" cy="0"/>
          <a:chOff x="0" y="0"/>
          <a:chExt cx="0" cy="0"/>
        </a:xfrm>
      </p:grpSpPr>
      <p:grpSp>
        <p:nvGrpSpPr>
          <p:cNvPr id="458" name="Google Shape;458;p54"/>
          <p:cNvGrpSpPr/>
          <p:nvPr/>
        </p:nvGrpSpPr>
        <p:grpSpPr>
          <a:xfrm>
            <a:off x="35" y="228598"/>
            <a:ext cx="1981234" cy="6638590"/>
            <a:chOff x="2487613" y="285750"/>
            <a:chExt cx="2428875" cy="5654676"/>
          </a:xfrm>
        </p:grpSpPr>
        <p:sp>
          <p:nvSpPr>
            <p:cNvPr id="459" name="Google Shape;459;p54"/>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4"/>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4"/>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4"/>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4"/>
            <p:cNvSpPr/>
            <p:nvPr/>
          </p:nvSpPr>
          <p:spPr>
            <a:xfrm>
              <a:off x="2573338" y="2817813"/>
              <a:ext cx="700088" cy="2835274"/>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4"/>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4"/>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4"/>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4"/>
            <p:cNvSpPr/>
            <p:nvPr/>
          </p:nvSpPr>
          <p:spPr>
            <a:xfrm>
              <a:off x="3148013" y="1282700"/>
              <a:ext cx="1768475" cy="3448051"/>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4"/>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4"/>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4"/>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54"/>
          <p:cNvGrpSpPr/>
          <p:nvPr/>
        </p:nvGrpSpPr>
        <p:grpSpPr>
          <a:xfrm>
            <a:off x="20294" y="280"/>
            <a:ext cx="1952235" cy="6852819"/>
            <a:chOff x="6627813" y="195717"/>
            <a:chExt cx="1952625" cy="5678034"/>
          </a:xfrm>
        </p:grpSpPr>
        <p:sp>
          <p:nvSpPr>
            <p:cNvPr id="472" name="Google Shape;472;p54"/>
            <p:cNvSpPr/>
            <p:nvPr/>
          </p:nvSpPr>
          <p:spPr>
            <a:xfrm>
              <a:off x="6627813" y="195717"/>
              <a:ext cx="409575" cy="3646489"/>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4"/>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4"/>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4"/>
            <p:cNvSpPr/>
            <p:nvPr/>
          </p:nvSpPr>
          <p:spPr>
            <a:xfrm>
              <a:off x="7037388" y="3811588"/>
              <a:ext cx="457200" cy="1852614"/>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4"/>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4"/>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4"/>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4"/>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4"/>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4"/>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4"/>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4"/>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 name="Google Shape;484;p54"/>
          <p:cNvSpPr/>
          <p:nvPr/>
        </p:nvSpPr>
        <p:spPr>
          <a:xfrm>
            <a:off x="0" y="0"/>
            <a:ext cx="1830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4"/>
          <p:cNvSpPr txBox="1">
            <a:spLocks noGrp="1"/>
          </p:cNvSpPr>
          <p:nvPr>
            <p:ph type="title"/>
          </p:nvPr>
        </p:nvSpPr>
        <p:spPr>
          <a:xfrm>
            <a:off x="1945200" y="624110"/>
            <a:ext cx="6589200" cy="1281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86" name="Google Shape;486;p54"/>
          <p:cNvSpPr txBox="1">
            <a:spLocks noGrp="1"/>
          </p:cNvSpPr>
          <p:nvPr>
            <p:ph type="body" idx="1"/>
          </p:nvPr>
        </p:nvSpPr>
        <p:spPr>
          <a:xfrm>
            <a:off x="1942415" y="2133600"/>
            <a:ext cx="6591900" cy="38862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87" name="Google Shape;487;p54"/>
          <p:cNvSpPr txBox="1">
            <a:spLocks noGrp="1"/>
          </p:cNvSpPr>
          <p:nvPr>
            <p:ph type="dt" idx="10"/>
          </p:nvPr>
        </p:nvSpPr>
        <p:spPr>
          <a:xfrm>
            <a:off x="7772400" y="6135089"/>
            <a:ext cx="766500" cy="3702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8" name="Google Shape;488;p54"/>
          <p:cNvSpPr txBox="1">
            <a:spLocks noGrp="1"/>
          </p:cNvSpPr>
          <p:nvPr>
            <p:ph type="ftr" idx="11"/>
          </p:nvPr>
        </p:nvSpPr>
        <p:spPr>
          <a:xfrm>
            <a:off x="1942415" y="6135809"/>
            <a:ext cx="57165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9" name="Google Shape;489;p54"/>
          <p:cNvSpPr txBox="1">
            <a:spLocks noGrp="1"/>
          </p:cNvSpPr>
          <p:nvPr>
            <p:ph type="sldNum" idx="12"/>
          </p:nvPr>
        </p:nvSpPr>
        <p:spPr>
          <a:xfrm>
            <a:off x="511228" y="787783"/>
            <a:ext cx="585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evengenerationsahead.org/"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sevengenerationsahead.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sevengenerationsahead.or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4.jp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https://sevengenerationsahead.org/"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sevengenerationsahead.org/" TargetMode="External"/><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17.jpg"/><Relationship Id="rId5" Type="http://schemas.openxmlformats.org/officeDocument/2006/relationships/image" Target="../media/image3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png"/><Relationship Id="rId4" Type="http://schemas.openxmlformats.org/officeDocument/2006/relationships/image" Target="../media/image38.png"/><Relationship Id="rId9" Type="http://schemas.openxmlformats.org/officeDocument/2006/relationships/hyperlink" Target="https://sevengenerationsahead.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sevengenerationsahead.or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evengenerationsahead.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hyperlink" Target="http://sevengenerationsahead.org/zero-waste/zero-waste-schools" TargetMode="External"/><Relationship Id="rId3" Type="http://schemas.openxmlformats.org/officeDocument/2006/relationships/image" Target="../media/image44.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hyperlink" Target="https://sevengenerationsahead.org/" TargetMode="External"/><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0.png"/><Relationship Id="rId3" Type="http://schemas.openxmlformats.org/officeDocument/2006/relationships/hyperlink" Target="https://sevengenerationsahead.org/" TargetMode="External"/><Relationship Id="rId7" Type="http://schemas.openxmlformats.org/officeDocument/2006/relationships/hyperlink" Target="http://illinoisfarmtoschool.org/" TargetMode="External"/><Relationship Id="rId12"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hyperlink" Target="http://sevengenerationsahead.org/forums/greentown" TargetMode="External"/><Relationship Id="rId5" Type="http://schemas.openxmlformats.org/officeDocument/2006/relationships/hyperlink" Target="http://sevengenerationsahead.org/sustainability/planit-green" TargetMode="External"/><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hyperlink" Target="http://sevengenerationsahead.org/zero-waste/zero-waste-schools" TargetMode="External"/><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hyperlink" Target="https://sevengenerationsahead.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hyperlink" Target="https://sevengenerationsahead.org/"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sevengenerationsahead.org/" TargetMode="External"/><Relationship Id="rId5" Type="http://schemas.openxmlformats.org/officeDocument/2006/relationships/image" Target="../media/image15.jpg"/><Relationship Id="rId4" Type="http://schemas.openxmlformats.org/officeDocument/2006/relationships/hyperlink" Target="http://www.illinoisrecycles.org/wp-content/uploads/2014/10/2015-Waste-Characterization-Update-FINAL.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evengenerationsahead.org/" TargetMode="External"/><Relationship Id="rId7" Type="http://schemas.openxmlformats.org/officeDocument/2006/relationships/hyperlink" Target="http://www.illinoisrecycles.org/wp-content/uploads/2014/10/2015-Waste-Characterization-Update-FINAL.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6.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sevengenerationsahead.org/"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s://sevengenerationsahead.or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73"/>
          <p:cNvSpPr txBox="1">
            <a:spLocks noGrp="1"/>
          </p:cNvSpPr>
          <p:nvPr>
            <p:ph type="title"/>
          </p:nvPr>
        </p:nvSpPr>
        <p:spPr>
          <a:xfrm>
            <a:off x="1534351" y="633354"/>
            <a:ext cx="6589200" cy="12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a:t>WASTE REDUCTION FORUM</a:t>
            </a:r>
            <a:endParaRPr sz="3600" b="0" i="0" u="none" strike="noStrike" cap="none">
              <a:solidFill>
                <a:srgbClr val="262626"/>
              </a:solidFill>
              <a:latin typeface="Century Gothic"/>
              <a:ea typeface="Century Gothic"/>
              <a:cs typeface="Century Gothic"/>
              <a:sym typeface="Century Gothic"/>
            </a:endParaRPr>
          </a:p>
        </p:txBody>
      </p:sp>
      <p:pic>
        <p:nvPicPr>
          <p:cNvPr id="628" name="Google Shape;628;p73">
            <a:hlinkClick r:id="rId3"/>
          </p:cNvPr>
          <p:cNvPicPr preferRelativeResize="0"/>
          <p:nvPr/>
        </p:nvPicPr>
        <p:blipFill>
          <a:blip r:embed="rId4">
            <a:alphaModFix/>
          </a:blip>
          <a:stretch>
            <a:fillRect/>
          </a:stretch>
        </p:blipFill>
        <p:spPr>
          <a:xfrm>
            <a:off x="976099" y="3407901"/>
            <a:ext cx="911090" cy="637500"/>
          </a:xfrm>
          <a:prstGeom prst="rect">
            <a:avLst/>
          </a:prstGeom>
          <a:noFill/>
          <a:ln>
            <a:noFill/>
          </a:ln>
        </p:spPr>
      </p:pic>
      <p:sp>
        <p:nvSpPr>
          <p:cNvPr id="629" name="Google Shape;629;p73"/>
          <p:cNvSpPr txBox="1"/>
          <p:nvPr/>
        </p:nvSpPr>
        <p:spPr>
          <a:xfrm>
            <a:off x="2048400" y="1914350"/>
            <a:ext cx="7095600" cy="38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dirty="0">
                <a:solidFill>
                  <a:srgbClr val="3F3F3F"/>
                </a:solidFill>
                <a:latin typeface="Century Gothic"/>
                <a:ea typeface="Century Gothic"/>
                <a:cs typeface="Century Gothic"/>
                <a:sym typeface="Century Gothic"/>
              </a:rPr>
              <a:t>Review of Kane County recycling &amp; waste reduction initiatives</a:t>
            </a:r>
            <a:endParaRPr sz="2400" dirty="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r>
              <a:rPr lang="en-US" b="1" dirty="0">
                <a:solidFill>
                  <a:srgbClr val="3F3F3F"/>
                </a:solidFill>
                <a:latin typeface="Century Gothic"/>
                <a:ea typeface="Century Gothic"/>
                <a:cs typeface="Century Gothic"/>
                <a:sym typeface="Century Gothic"/>
              </a:rPr>
              <a:t>Jennifer </a:t>
            </a:r>
            <a:r>
              <a:rPr lang="en-US" b="1" dirty="0" err="1">
                <a:solidFill>
                  <a:srgbClr val="3F3F3F"/>
                </a:solidFill>
                <a:latin typeface="Century Gothic"/>
                <a:ea typeface="Century Gothic"/>
                <a:cs typeface="Century Gothic"/>
                <a:sym typeface="Century Gothic"/>
              </a:rPr>
              <a:t>Jarland</a:t>
            </a:r>
            <a:r>
              <a:rPr lang="en-US" dirty="0">
                <a:solidFill>
                  <a:srgbClr val="3F3F3F"/>
                </a:solidFill>
                <a:latin typeface="Century Gothic"/>
                <a:ea typeface="Century Gothic"/>
                <a:cs typeface="Century Gothic"/>
                <a:sym typeface="Century Gothic"/>
              </a:rPr>
              <a:t>, Kane County Recycling Program Coordinator</a:t>
            </a:r>
            <a:endParaRPr dirty="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r>
              <a:rPr lang="en-US" sz="1200" dirty="0">
                <a:solidFill>
                  <a:srgbClr val="3F3F3F"/>
                </a:solidFill>
                <a:latin typeface="Century Gothic"/>
                <a:ea typeface="Century Gothic"/>
                <a:cs typeface="Century Gothic"/>
                <a:sym typeface="Century Gothic"/>
              </a:rPr>
              <a:t> </a:t>
            </a:r>
            <a:endParaRPr sz="1200" dirty="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endParaRPr sz="1200"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400" dirty="0">
                <a:solidFill>
                  <a:srgbClr val="3F3F3F"/>
                </a:solidFill>
                <a:latin typeface="Century Gothic"/>
                <a:ea typeface="Century Gothic"/>
                <a:cs typeface="Century Gothic"/>
                <a:sym typeface="Century Gothic"/>
              </a:rPr>
              <a:t>Curbside residential food scrap composting for municipalities</a:t>
            </a:r>
            <a:endParaRPr sz="2400"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b="1" dirty="0">
                <a:solidFill>
                  <a:srgbClr val="3F3F3F"/>
                </a:solidFill>
                <a:latin typeface="Century Gothic"/>
                <a:ea typeface="Century Gothic"/>
                <a:cs typeface="Century Gothic"/>
                <a:sym typeface="Century Gothic"/>
              </a:rPr>
              <a:t>Jennifer Nelson</a:t>
            </a:r>
            <a:r>
              <a:rPr lang="en-US" dirty="0">
                <a:solidFill>
                  <a:srgbClr val="3F3F3F"/>
                </a:solidFill>
                <a:latin typeface="Century Gothic"/>
                <a:ea typeface="Century Gothic"/>
                <a:cs typeface="Century Gothic"/>
                <a:sym typeface="Century Gothic"/>
              </a:rPr>
              <a:t>, Senior Program Manager at Seven Generations Ahead</a:t>
            </a:r>
            <a:endParaRPr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dirty="0">
                <a:solidFill>
                  <a:srgbClr val="3F3F3F"/>
                </a:solidFill>
                <a:latin typeface="Century Gothic"/>
                <a:ea typeface="Century Gothic"/>
                <a:cs typeface="Century Gothic"/>
                <a:sym typeface="Century Gothic"/>
              </a:rPr>
              <a:t>Founding Board Member, Illinois Food Scrap Coalition</a:t>
            </a:r>
            <a:endParaRPr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dirty="0">
                <a:solidFill>
                  <a:srgbClr val="3F3F3F"/>
                </a:solidFill>
                <a:latin typeface="Century Gothic"/>
                <a:ea typeface="Century Gothic"/>
                <a:cs typeface="Century Gothic"/>
                <a:sym typeface="Century Gothic"/>
              </a:rPr>
              <a:t>Member, Illinois Wasted Food Solutions</a:t>
            </a:r>
            <a:endParaRPr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400" dirty="0">
                <a:solidFill>
                  <a:srgbClr val="3F3F3F"/>
                </a:solidFill>
                <a:latin typeface="Century Gothic"/>
                <a:ea typeface="Century Gothic"/>
                <a:cs typeface="Century Gothic"/>
                <a:sym typeface="Century Gothic"/>
              </a:rPr>
              <a:t>Northern Illinois Food Bank waste reduction and food recovery work</a:t>
            </a:r>
            <a:endParaRPr sz="2400"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b="1" dirty="0">
                <a:solidFill>
                  <a:srgbClr val="3F3F3F"/>
                </a:solidFill>
                <a:latin typeface="Century Gothic"/>
                <a:ea typeface="Century Gothic"/>
                <a:cs typeface="Century Gothic"/>
                <a:sym typeface="Century Gothic"/>
              </a:rPr>
              <a:t>Chad Steward</a:t>
            </a:r>
            <a:r>
              <a:rPr lang="en-US" dirty="0">
                <a:solidFill>
                  <a:srgbClr val="3F3F3F"/>
                </a:solidFill>
                <a:latin typeface="Century Gothic"/>
                <a:ea typeface="Century Gothic"/>
                <a:cs typeface="Century Gothic"/>
                <a:sym typeface="Century Gothic"/>
              </a:rPr>
              <a:t>, Food Sourcing Retail and Strategy Specialist</a:t>
            </a:r>
            <a:endParaRPr dirty="0">
              <a:solidFill>
                <a:srgbClr val="3F3F3F"/>
              </a:solidFill>
              <a:latin typeface="Century Gothic"/>
              <a:ea typeface="Century Gothic"/>
              <a:cs typeface="Century Gothic"/>
              <a:sym typeface="Century Gothic"/>
            </a:endParaRPr>
          </a:p>
        </p:txBody>
      </p:sp>
      <p:pic>
        <p:nvPicPr>
          <p:cNvPr id="630" name="Google Shape;630;p73"/>
          <p:cNvPicPr preferRelativeResize="0"/>
          <p:nvPr/>
        </p:nvPicPr>
        <p:blipFill>
          <a:blip r:embed="rId5">
            <a:alphaModFix/>
          </a:blip>
          <a:stretch>
            <a:fillRect/>
          </a:stretch>
        </p:blipFill>
        <p:spPr>
          <a:xfrm>
            <a:off x="664738" y="4203703"/>
            <a:ext cx="1383675" cy="464417"/>
          </a:xfrm>
          <a:prstGeom prst="rect">
            <a:avLst/>
          </a:prstGeom>
          <a:noFill/>
          <a:ln>
            <a:noFill/>
          </a:ln>
        </p:spPr>
      </p:pic>
      <p:pic>
        <p:nvPicPr>
          <p:cNvPr id="631" name="Google Shape;631;p73"/>
          <p:cNvPicPr preferRelativeResize="0"/>
          <p:nvPr/>
        </p:nvPicPr>
        <p:blipFill>
          <a:blip r:embed="rId6">
            <a:alphaModFix/>
          </a:blip>
          <a:stretch>
            <a:fillRect/>
          </a:stretch>
        </p:blipFill>
        <p:spPr>
          <a:xfrm>
            <a:off x="794100" y="5076774"/>
            <a:ext cx="1124950" cy="1119950"/>
          </a:xfrm>
          <a:prstGeom prst="rect">
            <a:avLst/>
          </a:prstGeom>
          <a:noFill/>
          <a:ln>
            <a:noFill/>
          </a:ln>
        </p:spPr>
      </p:pic>
      <p:pic>
        <p:nvPicPr>
          <p:cNvPr id="632" name="Google Shape;632;p73"/>
          <p:cNvPicPr preferRelativeResize="0"/>
          <p:nvPr/>
        </p:nvPicPr>
        <p:blipFill>
          <a:blip r:embed="rId7">
            <a:alphaModFix/>
          </a:blip>
          <a:stretch>
            <a:fillRect/>
          </a:stretch>
        </p:blipFill>
        <p:spPr>
          <a:xfrm>
            <a:off x="829427" y="2038350"/>
            <a:ext cx="1054300" cy="1049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82"/>
          <p:cNvSpPr txBox="1">
            <a:spLocks noGrp="1"/>
          </p:cNvSpPr>
          <p:nvPr>
            <p:ph type="title"/>
          </p:nvPr>
        </p:nvSpPr>
        <p:spPr>
          <a:xfrm>
            <a:off x="457200" y="512088"/>
            <a:ext cx="8229600" cy="11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Municipal Food Scrap Options</a:t>
            </a:r>
            <a:endParaRPr/>
          </a:p>
        </p:txBody>
      </p:sp>
      <p:sp>
        <p:nvSpPr>
          <p:cNvPr id="721" name="Google Shape;721;p82"/>
          <p:cNvSpPr/>
          <p:nvPr/>
        </p:nvSpPr>
        <p:spPr>
          <a:xfrm>
            <a:off x="572150" y="1286075"/>
            <a:ext cx="8469300" cy="169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Collection of food scraps (compostable food-soiled paper, compostable serviceware and other organic wastes) sometimes through adding these to an existing yard waste collection program. </a:t>
            </a:r>
            <a:endParaRPr sz="2800">
              <a:solidFill>
                <a:schemeClr val="dk1"/>
              </a:solidFill>
              <a:latin typeface="Century Gothic"/>
              <a:ea typeface="Century Gothic"/>
              <a:cs typeface="Century Gothic"/>
              <a:sym typeface="Century Gothic"/>
            </a:endParaRPr>
          </a:p>
        </p:txBody>
      </p:sp>
      <p:pic>
        <p:nvPicPr>
          <p:cNvPr id="722" name="Google Shape;722;p82"/>
          <p:cNvPicPr preferRelativeResize="0"/>
          <p:nvPr/>
        </p:nvPicPr>
        <p:blipFill>
          <a:blip r:embed="rId3">
            <a:alphaModFix/>
          </a:blip>
          <a:stretch>
            <a:fillRect/>
          </a:stretch>
        </p:blipFill>
        <p:spPr>
          <a:xfrm>
            <a:off x="187625" y="3198025"/>
            <a:ext cx="8956375" cy="3659975"/>
          </a:xfrm>
          <a:prstGeom prst="rect">
            <a:avLst/>
          </a:prstGeom>
          <a:noFill/>
          <a:ln>
            <a:noFill/>
          </a:ln>
        </p:spPr>
      </p:pic>
      <p:pic>
        <p:nvPicPr>
          <p:cNvPr id="723" name="Google Shape;723;p82">
            <a:hlinkClick r:id="rId4"/>
          </p:cNvPr>
          <p:cNvPicPr preferRelativeResize="0"/>
          <p:nvPr/>
        </p:nvPicPr>
        <p:blipFill>
          <a:blip r:embed="rId5">
            <a:alphaModFix/>
          </a:blip>
          <a:stretch>
            <a:fillRect/>
          </a:stretch>
        </p:blipFill>
        <p:spPr>
          <a:xfrm>
            <a:off x="8506349" y="6366900"/>
            <a:ext cx="580025" cy="405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p83"/>
          <p:cNvPicPr preferRelativeResize="0"/>
          <p:nvPr/>
        </p:nvPicPr>
        <p:blipFill>
          <a:blip r:embed="rId3">
            <a:alphaModFix/>
          </a:blip>
          <a:stretch>
            <a:fillRect/>
          </a:stretch>
        </p:blipFill>
        <p:spPr>
          <a:xfrm>
            <a:off x="6138639" y="2350724"/>
            <a:ext cx="2124275" cy="1370450"/>
          </a:xfrm>
          <a:prstGeom prst="rect">
            <a:avLst/>
          </a:prstGeom>
          <a:noFill/>
          <a:ln>
            <a:noFill/>
          </a:ln>
        </p:spPr>
      </p:pic>
      <p:pic>
        <p:nvPicPr>
          <p:cNvPr id="729" name="Google Shape;729;p83"/>
          <p:cNvPicPr preferRelativeResize="0"/>
          <p:nvPr/>
        </p:nvPicPr>
        <p:blipFill>
          <a:blip r:embed="rId4">
            <a:alphaModFix/>
          </a:blip>
          <a:stretch>
            <a:fillRect/>
          </a:stretch>
        </p:blipFill>
        <p:spPr>
          <a:xfrm>
            <a:off x="358275" y="593025"/>
            <a:ext cx="4398088" cy="1628450"/>
          </a:xfrm>
          <a:prstGeom prst="rect">
            <a:avLst/>
          </a:prstGeom>
          <a:noFill/>
          <a:ln>
            <a:noFill/>
          </a:ln>
        </p:spPr>
      </p:pic>
      <p:pic>
        <p:nvPicPr>
          <p:cNvPr id="730" name="Google Shape;730;p83"/>
          <p:cNvPicPr preferRelativeResize="0"/>
          <p:nvPr/>
        </p:nvPicPr>
        <p:blipFill>
          <a:blip r:embed="rId5">
            <a:alphaModFix/>
          </a:blip>
          <a:stretch>
            <a:fillRect/>
          </a:stretch>
        </p:blipFill>
        <p:spPr>
          <a:xfrm>
            <a:off x="6002775" y="247503"/>
            <a:ext cx="2396001" cy="1802600"/>
          </a:xfrm>
          <a:prstGeom prst="rect">
            <a:avLst/>
          </a:prstGeom>
          <a:noFill/>
          <a:ln>
            <a:noFill/>
          </a:ln>
        </p:spPr>
      </p:pic>
      <p:sp>
        <p:nvSpPr>
          <p:cNvPr id="731" name="Google Shape;731;p83"/>
          <p:cNvSpPr txBox="1"/>
          <p:nvPr/>
        </p:nvSpPr>
        <p:spPr>
          <a:xfrm>
            <a:off x="607625" y="2295075"/>
            <a:ext cx="3899400" cy="74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Century Gothic"/>
                <a:ea typeface="Century Gothic"/>
                <a:cs typeface="Century Gothic"/>
                <a:sym typeface="Century Gothic"/>
              </a:rPr>
              <a:t>www.illinoiscomposts.org</a:t>
            </a:r>
            <a:endParaRPr sz="2400">
              <a:latin typeface="Century Gothic"/>
              <a:ea typeface="Century Gothic"/>
              <a:cs typeface="Century Gothic"/>
              <a:sym typeface="Century Gothic"/>
            </a:endParaRPr>
          </a:p>
        </p:txBody>
      </p:sp>
      <p:pic>
        <p:nvPicPr>
          <p:cNvPr id="732" name="Google Shape;732;p83"/>
          <p:cNvPicPr preferRelativeResize="0"/>
          <p:nvPr/>
        </p:nvPicPr>
        <p:blipFill>
          <a:blip r:embed="rId6">
            <a:alphaModFix/>
          </a:blip>
          <a:stretch>
            <a:fillRect/>
          </a:stretch>
        </p:blipFill>
        <p:spPr>
          <a:xfrm>
            <a:off x="1106463" y="4171798"/>
            <a:ext cx="6931074" cy="2568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3600"/>
              <a:buFont typeface="Century Gothic"/>
              <a:buNone/>
            </a:pPr>
            <a:r>
              <a:rPr lang="en-US" sz="3600" i="0" u="none" strike="noStrike" cap="none">
                <a:solidFill>
                  <a:schemeClr val="dk1"/>
                </a:solidFill>
              </a:rPr>
              <a:t>Food Scrap Composting </a:t>
            </a:r>
            <a:endParaRPr sz="3600" i="0" u="none" strike="noStrike" cap="none">
              <a:solidFill>
                <a:schemeClr val="dk1"/>
              </a:solidFill>
            </a:endParaRPr>
          </a:p>
          <a:p>
            <a:pPr marL="0" marR="0" lvl="0" indent="0" algn="l" rtl="0">
              <a:spcBef>
                <a:spcPts val="0"/>
              </a:spcBef>
              <a:spcAft>
                <a:spcPts val="0"/>
              </a:spcAft>
              <a:buClr>
                <a:schemeClr val="dk1"/>
              </a:buClr>
              <a:buSzPts val="3600"/>
              <a:buFont typeface="Century Gothic"/>
              <a:buNone/>
            </a:pPr>
            <a:r>
              <a:rPr lang="en-US" sz="3600" i="0" u="none" strike="noStrike" cap="none">
                <a:solidFill>
                  <a:schemeClr val="dk1"/>
                </a:solidFill>
              </a:rPr>
              <a:t>in Illinois</a:t>
            </a:r>
            <a:endParaRPr/>
          </a:p>
        </p:txBody>
      </p:sp>
      <p:sp>
        <p:nvSpPr>
          <p:cNvPr id="739" name="Google Shape;739;p84"/>
          <p:cNvSpPr txBox="1">
            <a:spLocks noGrp="1"/>
          </p:cNvSpPr>
          <p:nvPr>
            <p:ph type="body" idx="1"/>
          </p:nvPr>
        </p:nvSpPr>
        <p:spPr>
          <a:xfrm>
            <a:off x="609975" y="1760800"/>
            <a:ext cx="5856900" cy="4526100"/>
          </a:xfrm>
          <a:prstGeom prst="rect">
            <a:avLst/>
          </a:prstGeom>
          <a:noFill/>
          <a:ln>
            <a:noFill/>
          </a:ln>
        </p:spPr>
        <p:txBody>
          <a:bodyPr spcFirstLastPara="1" wrap="square" lIns="91425" tIns="45700" rIns="91425" bIns="45700" anchor="t" anchorCtr="0">
            <a:noAutofit/>
          </a:bodyPr>
          <a:lstStyle/>
          <a:p>
            <a:pPr marL="68580" marR="0" lvl="0" indent="0" algn="l" rtl="0">
              <a:lnSpc>
                <a:spcPct val="80000"/>
              </a:lnSpc>
              <a:spcBef>
                <a:spcPts val="0"/>
              </a:spcBef>
              <a:spcAft>
                <a:spcPts val="0"/>
              </a:spcAft>
              <a:buClr>
                <a:schemeClr val="accent1"/>
              </a:buClr>
              <a:buSzPts val="1687"/>
              <a:buFont typeface="Noto Sans Symbols"/>
              <a:buNone/>
            </a:pPr>
            <a:r>
              <a:rPr lang="en-US" sz="2220" b="1"/>
              <a:t>45</a:t>
            </a:r>
            <a:r>
              <a:rPr lang="en-US" sz="2220" b="1" i="0" u="none" strike="noStrike" cap="none">
                <a:solidFill>
                  <a:srgbClr val="3F3F3F"/>
                </a:solidFill>
                <a:latin typeface="Century Gothic"/>
                <a:ea typeface="Century Gothic"/>
                <a:cs typeface="Century Gothic"/>
                <a:sym typeface="Century Gothic"/>
              </a:rPr>
              <a:t> IEPA permitted compost processors</a:t>
            </a:r>
            <a:endParaRPr>
              <a:solidFill>
                <a:srgbClr val="3F3F3F"/>
              </a:solidFill>
            </a:endParaRPr>
          </a:p>
          <a:p>
            <a:pPr marL="640080" marR="0" lvl="1" indent="-274320" algn="l" rtl="0">
              <a:lnSpc>
                <a:spcPct val="80000"/>
              </a:lnSpc>
              <a:spcBef>
                <a:spcPts val="407"/>
              </a:spcBef>
              <a:spcAft>
                <a:spcPts val="0"/>
              </a:spcAft>
              <a:buClr>
                <a:srgbClr val="3F3F3F"/>
              </a:buClr>
              <a:buSzPts val="1547"/>
              <a:buFont typeface="Noto Sans Symbols"/>
              <a:buChar char="○"/>
            </a:pPr>
            <a:r>
              <a:rPr lang="en-US" sz="2035" b="0" i="0" u="none" strike="noStrike" cap="none">
                <a:solidFill>
                  <a:srgbClr val="3F3F3F"/>
                </a:solidFill>
                <a:latin typeface="Century Gothic"/>
                <a:ea typeface="Century Gothic"/>
                <a:cs typeface="Century Gothic"/>
                <a:sym typeface="Century Gothic"/>
              </a:rPr>
              <a:t>12-14 of these accept food scraps</a:t>
            </a:r>
            <a:endParaRPr>
              <a:solidFill>
                <a:srgbClr val="3F3F3F"/>
              </a:solidFill>
            </a:endParaRPr>
          </a:p>
          <a:p>
            <a:pPr marL="68580" marR="0" lvl="0" indent="0" algn="l" rtl="0">
              <a:lnSpc>
                <a:spcPct val="80000"/>
              </a:lnSpc>
              <a:spcBef>
                <a:spcPts val="444"/>
              </a:spcBef>
              <a:spcAft>
                <a:spcPts val="0"/>
              </a:spcAft>
              <a:buClr>
                <a:schemeClr val="accent1"/>
              </a:buClr>
              <a:buSzPts val="1687"/>
              <a:buFont typeface="Noto Sans Symbols"/>
              <a:buNone/>
            </a:pPr>
            <a:endParaRPr sz="2220" b="0" i="0" u="none" strike="noStrike" cap="none">
              <a:solidFill>
                <a:srgbClr val="3F3F3F"/>
              </a:solidFill>
              <a:latin typeface="Century Gothic"/>
              <a:ea typeface="Century Gothic"/>
              <a:cs typeface="Century Gothic"/>
              <a:sym typeface="Century Gothic"/>
            </a:endParaRPr>
          </a:p>
          <a:p>
            <a:pPr marL="68580" marR="0" lvl="0" indent="0" algn="l" rtl="0">
              <a:lnSpc>
                <a:spcPct val="80000"/>
              </a:lnSpc>
              <a:spcBef>
                <a:spcPts val="444"/>
              </a:spcBef>
              <a:spcAft>
                <a:spcPts val="0"/>
              </a:spcAft>
              <a:buClr>
                <a:schemeClr val="accent1"/>
              </a:buClr>
              <a:buSzPts val="1687"/>
              <a:buFont typeface="Noto Sans Symbols"/>
              <a:buNone/>
            </a:pPr>
            <a:r>
              <a:rPr lang="en-US" sz="2220" b="1" i="0" u="none" strike="noStrike" cap="none">
                <a:solidFill>
                  <a:srgbClr val="3F3F3F"/>
                </a:solidFill>
                <a:latin typeface="Century Gothic"/>
                <a:ea typeface="Century Gothic"/>
                <a:cs typeface="Century Gothic"/>
                <a:sym typeface="Century Gothic"/>
              </a:rPr>
              <a:t>1</a:t>
            </a:r>
            <a:r>
              <a:rPr lang="en-US" sz="2220" b="1"/>
              <a:t>8</a:t>
            </a:r>
            <a:r>
              <a:rPr lang="en-US" sz="2220" b="1" i="0" u="none" strike="noStrike" cap="none">
                <a:solidFill>
                  <a:srgbClr val="3F3F3F"/>
                </a:solidFill>
                <a:latin typeface="Century Gothic"/>
                <a:ea typeface="Century Gothic"/>
                <a:cs typeface="Century Gothic"/>
                <a:sym typeface="Century Gothic"/>
              </a:rPr>
              <a:t>7 We Compost partners</a:t>
            </a:r>
            <a:endParaRPr>
              <a:solidFill>
                <a:srgbClr val="3F3F3F"/>
              </a:solidFill>
            </a:endParaRPr>
          </a:p>
          <a:p>
            <a:pPr marL="365760" marR="0" lvl="1" indent="0" algn="l" rtl="0">
              <a:lnSpc>
                <a:spcPct val="80000"/>
              </a:lnSpc>
              <a:spcBef>
                <a:spcPts val="407"/>
              </a:spcBef>
              <a:spcAft>
                <a:spcPts val="0"/>
              </a:spcAft>
              <a:buClr>
                <a:schemeClr val="accent1"/>
              </a:buClr>
              <a:buSzPts val="1547"/>
              <a:buFont typeface="Noto Sans Symbols"/>
              <a:buNone/>
            </a:pPr>
            <a:r>
              <a:rPr lang="en-US" sz="2035" b="0" i="0" u="none" strike="noStrike" cap="none">
                <a:solidFill>
                  <a:srgbClr val="3F3F3F"/>
                </a:solidFill>
                <a:latin typeface="Century Gothic"/>
                <a:ea typeface="Century Gothic"/>
                <a:cs typeface="Century Gothic"/>
                <a:sym typeface="Century Gothic"/>
              </a:rPr>
              <a:t>restaurants, institutions, businesses, schools and municipalities compost food scraps</a:t>
            </a:r>
            <a:endParaRPr>
              <a:solidFill>
                <a:srgbClr val="3F3F3F"/>
              </a:solidFill>
            </a:endParaRPr>
          </a:p>
          <a:p>
            <a:pPr marL="68580" marR="0" lvl="0" indent="0" algn="l" rtl="0">
              <a:lnSpc>
                <a:spcPct val="80000"/>
              </a:lnSpc>
              <a:spcBef>
                <a:spcPts val="444"/>
              </a:spcBef>
              <a:spcAft>
                <a:spcPts val="0"/>
              </a:spcAft>
              <a:buClr>
                <a:schemeClr val="accent1"/>
              </a:buClr>
              <a:buSzPts val="1687"/>
              <a:buFont typeface="Noto Sans Symbols"/>
              <a:buNone/>
            </a:pPr>
            <a:endParaRPr sz="2220"/>
          </a:p>
          <a:p>
            <a:pPr marL="68580" marR="0" lvl="0" indent="0" algn="l" rtl="0">
              <a:lnSpc>
                <a:spcPct val="80000"/>
              </a:lnSpc>
              <a:spcBef>
                <a:spcPts val="444"/>
              </a:spcBef>
              <a:spcAft>
                <a:spcPts val="0"/>
              </a:spcAft>
              <a:buClr>
                <a:schemeClr val="accent1"/>
              </a:buClr>
              <a:buSzPts val="1687"/>
              <a:buFont typeface="Noto Sans Symbols"/>
              <a:buNone/>
            </a:pPr>
            <a:r>
              <a:rPr lang="en-US" sz="2220" b="1"/>
              <a:t>30 Municipal food scrap programs</a:t>
            </a:r>
            <a:endParaRPr sz="2220" b="1"/>
          </a:p>
          <a:p>
            <a:pPr marL="68580" marR="0" lvl="0" indent="0" algn="l" rtl="0">
              <a:lnSpc>
                <a:spcPct val="80000"/>
              </a:lnSpc>
              <a:spcBef>
                <a:spcPts val="444"/>
              </a:spcBef>
              <a:spcAft>
                <a:spcPts val="0"/>
              </a:spcAft>
              <a:buClr>
                <a:schemeClr val="accent1"/>
              </a:buClr>
              <a:buSzPts val="1687"/>
              <a:buFont typeface="Noto Sans Symbols"/>
              <a:buNone/>
            </a:pPr>
            <a:endParaRPr sz="2220"/>
          </a:p>
          <a:p>
            <a:pPr marL="68580" marR="0" lvl="0" indent="0" algn="l" rtl="0">
              <a:lnSpc>
                <a:spcPct val="80000"/>
              </a:lnSpc>
              <a:spcBef>
                <a:spcPts val="444"/>
              </a:spcBef>
              <a:spcAft>
                <a:spcPts val="0"/>
              </a:spcAft>
              <a:buClr>
                <a:schemeClr val="accent1"/>
              </a:buClr>
              <a:buSzPts val="1687"/>
              <a:buFont typeface="Noto Sans Symbols"/>
              <a:buNone/>
            </a:pPr>
            <a:r>
              <a:rPr lang="en-US" sz="2220" b="1" i="0" u="none" strike="noStrike" cap="none">
                <a:solidFill>
                  <a:srgbClr val="3F3F3F"/>
                </a:solidFill>
                <a:latin typeface="Century Gothic"/>
                <a:ea typeface="Century Gothic"/>
                <a:cs typeface="Century Gothic"/>
                <a:sym typeface="Century Gothic"/>
              </a:rPr>
              <a:t>State policies enacted to support hauling and processing of food scraps</a:t>
            </a:r>
            <a:endParaRPr>
              <a:solidFill>
                <a:srgbClr val="3F3F3F"/>
              </a:solidFill>
            </a:endParaRPr>
          </a:p>
        </p:txBody>
      </p:sp>
      <p:pic>
        <p:nvPicPr>
          <p:cNvPr id="740" name="Google Shape;740;p84"/>
          <p:cNvPicPr preferRelativeResize="0"/>
          <p:nvPr/>
        </p:nvPicPr>
        <p:blipFill>
          <a:blip r:embed="rId3">
            <a:alphaModFix/>
          </a:blip>
          <a:stretch>
            <a:fillRect/>
          </a:stretch>
        </p:blipFill>
        <p:spPr>
          <a:xfrm>
            <a:off x="7924142" y="991038"/>
            <a:ext cx="1061650" cy="684925"/>
          </a:xfrm>
          <a:prstGeom prst="rect">
            <a:avLst/>
          </a:prstGeom>
          <a:noFill/>
          <a:ln>
            <a:noFill/>
          </a:ln>
        </p:spPr>
      </p:pic>
      <p:pic>
        <p:nvPicPr>
          <p:cNvPr id="741" name="Google Shape;741;p84">
            <a:hlinkClick r:id="rId4"/>
          </p:cNvPr>
          <p:cNvPicPr preferRelativeResize="0"/>
          <p:nvPr/>
        </p:nvPicPr>
        <p:blipFill>
          <a:blip r:embed="rId5">
            <a:alphaModFix/>
          </a:blip>
          <a:stretch>
            <a:fillRect/>
          </a:stretch>
        </p:blipFill>
        <p:spPr>
          <a:xfrm>
            <a:off x="8285241" y="6286900"/>
            <a:ext cx="719559" cy="503500"/>
          </a:xfrm>
          <a:prstGeom prst="rect">
            <a:avLst/>
          </a:prstGeom>
          <a:noFill/>
          <a:ln>
            <a:noFill/>
          </a:ln>
        </p:spPr>
      </p:pic>
      <p:pic>
        <p:nvPicPr>
          <p:cNvPr id="742" name="Google Shape;742;p84"/>
          <p:cNvPicPr preferRelativeResize="0"/>
          <p:nvPr/>
        </p:nvPicPr>
        <p:blipFill>
          <a:blip r:embed="rId6">
            <a:alphaModFix/>
          </a:blip>
          <a:stretch>
            <a:fillRect/>
          </a:stretch>
        </p:blipFill>
        <p:spPr>
          <a:xfrm>
            <a:off x="7399025" y="304800"/>
            <a:ext cx="1757401" cy="650700"/>
          </a:xfrm>
          <a:prstGeom prst="rect">
            <a:avLst/>
          </a:prstGeom>
          <a:noFill/>
          <a:ln>
            <a:noFill/>
          </a:ln>
        </p:spPr>
      </p:pic>
      <p:pic>
        <p:nvPicPr>
          <p:cNvPr id="743" name="Google Shape;743;p84"/>
          <p:cNvPicPr preferRelativeResize="0"/>
          <p:nvPr/>
        </p:nvPicPr>
        <p:blipFill rotWithShape="1">
          <a:blip r:embed="rId7">
            <a:alphaModFix/>
          </a:blip>
          <a:srcRect/>
          <a:stretch/>
        </p:blipFill>
        <p:spPr>
          <a:xfrm>
            <a:off x="6643723" y="1930993"/>
            <a:ext cx="2342100" cy="2057700"/>
          </a:xfrm>
          <a:prstGeom prst="rect">
            <a:avLst/>
          </a:prstGeom>
          <a:noFill/>
          <a:ln>
            <a:noFill/>
          </a:ln>
        </p:spPr>
      </p:pic>
      <p:pic>
        <p:nvPicPr>
          <p:cNvPr id="744" name="Google Shape;744;p84"/>
          <p:cNvPicPr preferRelativeResize="0"/>
          <p:nvPr/>
        </p:nvPicPr>
        <p:blipFill>
          <a:blip r:embed="rId8">
            <a:alphaModFix/>
          </a:blip>
          <a:stretch>
            <a:fillRect/>
          </a:stretch>
        </p:blipFill>
        <p:spPr>
          <a:xfrm>
            <a:off x="6643725" y="4105600"/>
            <a:ext cx="2342100" cy="17543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85"/>
          <p:cNvSpPr txBox="1">
            <a:spLocks noGrp="1"/>
          </p:cNvSpPr>
          <p:nvPr>
            <p:ph type="title"/>
          </p:nvPr>
        </p:nvSpPr>
        <p:spPr>
          <a:xfrm>
            <a:off x="1318250" y="203375"/>
            <a:ext cx="76605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Illinois Municipalities with Residential </a:t>
            </a:r>
            <a:endParaRPr>
              <a:latin typeface="Century Gothic"/>
              <a:ea typeface="Century Gothic"/>
              <a:cs typeface="Century Gothic"/>
              <a:sym typeface="Century Gothic"/>
            </a:endParaRPr>
          </a:p>
          <a:p>
            <a:pPr marL="0" lvl="0" indent="0" algn="l" rtl="0">
              <a:spcBef>
                <a:spcPts val="0"/>
              </a:spcBef>
              <a:spcAft>
                <a:spcPts val="0"/>
              </a:spcAft>
              <a:buNone/>
            </a:pPr>
            <a:r>
              <a:rPr lang="en-US">
                <a:latin typeface="Century Gothic"/>
                <a:ea typeface="Century Gothic"/>
                <a:cs typeface="Century Gothic"/>
                <a:sym typeface="Century Gothic"/>
              </a:rPr>
              <a:t>Food Scrap Composting</a:t>
            </a:r>
            <a:endParaRPr>
              <a:latin typeface="Century Gothic"/>
              <a:ea typeface="Century Gothic"/>
              <a:cs typeface="Century Gothic"/>
              <a:sym typeface="Century Gothic"/>
            </a:endParaRPr>
          </a:p>
        </p:txBody>
      </p:sp>
      <p:pic>
        <p:nvPicPr>
          <p:cNvPr id="750" name="Google Shape;750;p85"/>
          <p:cNvPicPr preferRelativeResize="0"/>
          <p:nvPr/>
        </p:nvPicPr>
        <p:blipFill>
          <a:blip r:embed="rId3">
            <a:alphaModFix/>
          </a:blip>
          <a:stretch>
            <a:fillRect/>
          </a:stretch>
        </p:blipFill>
        <p:spPr>
          <a:xfrm>
            <a:off x="165975" y="301297"/>
            <a:ext cx="1152275" cy="866900"/>
          </a:xfrm>
          <a:prstGeom prst="rect">
            <a:avLst/>
          </a:prstGeom>
          <a:noFill/>
          <a:ln>
            <a:noFill/>
          </a:ln>
        </p:spPr>
      </p:pic>
      <p:pic>
        <p:nvPicPr>
          <p:cNvPr id="751" name="Google Shape;751;p85"/>
          <p:cNvPicPr preferRelativeResize="0"/>
          <p:nvPr/>
        </p:nvPicPr>
        <p:blipFill>
          <a:blip r:embed="rId4">
            <a:alphaModFix/>
          </a:blip>
          <a:stretch>
            <a:fillRect/>
          </a:stretch>
        </p:blipFill>
        <p:spPr>
          <a:xfrm>
            <a:off x="5040475" y="2856225"/>
            <a:ext cx="4159625" cy="3931518"/>
          </a:xfrm>
          <a:prstGeom prst="rect">
            <a:avLst/>
          </a:prstGeom>
          <a:noFill/>
          <a:ln>
            <a:noFill/>
          </a:ln>
        </p:spPr>
      </p:pic>
      <p:pic>
        <p:nvPicPr>
          <p:cNvPr id="752" name="Google Shape;752;p85"/>
          <p:cNvPicPr preferRelativeResize="0"/>
          <p:nvPr/>
        </p:nvPicPr>
        <p:blipFill>
          <a:blip r:embed="rId5">
            <a:alphaModFix/>
          </a:blip>
          <a:stretch>
            <a:fillRect/>
          </a:stretch>
        </p:blipFill>
        <p:spPr>
          <a:xfrm>
            <a:off x="165975" y="2856225"/>
            <a:ext cx="4711917" cy="3931526"/>
          </a:xfrm>
          <a:prstGeom prst="rect">
            <a:avLst/>
          </a:prstGeom>
          <a:noFill/>
          <a:ln>
            <a:noFill/>
          </a:ln>
        </p:spPr>
      </p:pic>
      <p:pic>
        <p:nvPicPr>
          <p:cNvPr id="753" name="Google Shape;753;p85"/>
          <p:cNvPicPr preferRelativeResize="0"/>
          <p:nvPr/>
        </p:nvPicPr>
        <p:blipFill rotWithShape="1">
          <a:blip r:embed="rId6">
            <a:alphaModFix/>
          </a:blip>
          <a:srcRect/>
          <a:stretch/>
        </p:blipFill>
        <p:spPr>
          <a:xfrm>
            <a:off x="464987" y="1324023"/>
            <a:ext cx="1566900" cy="1376400"/>
          </a:xfrm>
          <a:prstGeom prst="rect">
            <a:avLst/>
          </a:prstGeom>
          <a:noFill/>
          <a:ln>
            <a:noFill/>
          </a:ln>
        </p:spPr>
      </p:pic>
      <p:pic>
        <p:nvPicPr>
          <p:cNvPr id="754" name="Google Shape;754;p85" descr="Image result for add food scraps to yard waste bag"/>
          <p:cNvPicPr preferRelativeResize="0"/>
          <p:nvPr/>
        </p:nvPicPr>
        <p:blipFill rotWithShape="1">
          <a:blip r:embed="rId7">
            <a:alphaModFix/>
          </a:blip>
          <a:srcRect/>
          <a:stretch/>
        </p:blipFill>
        <p:spPr>
          <a:xfrm>
            <a:off x="2496389" y="1324025"/>
            <a:ext cx="1837500" cy="1376400"/>
          </a:xfrm>
          <a:prstGeom prst="rect">
            <a:avLst/>
          </a:prstGeom>
          <a:noFill/>
          <a:ln>
            <a:noFill/>
          </a:ln>
        </p:spPr>
      </p:pic>
      <p:pic>
        <p:nvPicPr>
          <p:cNvPr id="755" name="Google Shape;755;p85" descr="Image result for add food scraps to yard waste bag"/>
          <p:cNvPicPr preferRelativeResize="0"/>
          <p:nvPr/>
        </p:nvPicPr>
        <p:blipFill rotWithShape="1">
          <a:blip r:embed="rId8">
            <a:alphaModFix/>
          </a:blip>
          <a:srcRect/>
          <a:stretch/>
        </p:blipFill>
        <p:spPr>
          <a:xfrm>
            <a:off x="4819663" y="1324025"/>
            <a:ext cx="1601700" cy="1376400"/>
          </a:xfrm>
          <a:prstGeom prst="rect">
            <a:avLst/>
          </a:prstGeom>
          <a:noFill/>
          <a:ln>
            <a:noFill/>
          </a:ln>
        </p:spPr>
      </p:pic>
      <p:pic>
        <p:nvPicPr>
          <p:cNvPr id="756" name="Google Shape;756;p85"/>
          <p:cNvPicPr preferRelativeResize="0"/>
          <p:nvPr/>
        </p:nvPicPr>
        <p:blipFill>
          <a:blip r:embed="rId9">
            <a:alphaModFix/>
          </a:blip>
          <a:stretch>
            <a:fillRect/>
          </a:stretch>
        </p:blipFill>
        <p:spPr>
          <a:xfrm>
            <a:off x="6907126" y="1324025"/>
            <a:ext cx="2071628" cy="1376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86"/>
          <p:cNvPicPr preferRelativeResize="0"/>
          <p:nvPr/>
        </p:nvPicPr>
        <p:blipFill>
          <a:blip r:embed="rId3">
            <a:alphaModFix/>
          </a:blip>
          <a:stretch>
            <a:fillRect/>
          </a:stretch>
        </p:blipFill>
        <p:spPr>
          <a:xfrm>
            <a:off x="152400" y="152400"/>
            <a:ext cx="8839200" cy="647714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87"/>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dirty="0">
                <a:latin typeface="+mn-lt"/>
              </a:rPr>
              <a:t>Food Scrap Collection Options</a:t>
            </a:r>
            <a:endParaRPr dirty="0">
              <a:latin typeface="+mn-lt"/>
            </a:endParaRPr>
          </a:p>
        </p:txBody>
      </p:sp>
      <p:sp>
        <p:nvSpPr>
          <p:cNvPr id="769" name="Google Shape;769;p87"/>
          <p:cNvSpPr txBox="1">
            <a:spLocks noGrp="1"/>
          </p:cNvSpPr>
          <p:nvPr>
            <p:ph type="body" idx="1"/>
          </p:nvPr>
        </p:nvSpPr>
        <p:spPr>
          <a:xfrm>
            <a:off x="224481" y="2483713"/>
            <a:ext cx="5638800" cy="3352800"/>
          </a:xfrm>
          <a:prstGeom prst="rect">
            <a:avLst/>
          </a:prstGeom>
          <a:noFill/>
          <a:ln>
            <a:noFill/>
          </a:ln>
        </p:spPr>
        <p:txBody>
          <a:bodyPr spcFirstLastPara="1" wrap="square" lIns="121875" tIns="60925" rIns="121875" bIns="60925" anchor="t" anchorCtr="0">
            <a:noAutofit/>
          </a:bodyPr>
          <a:lstStyle/>
          <a:p>
            <a:pPr marL="0" lvl="0" indent="0" algn="l" rtl="0">
              <a:lnSpc>
                <a:spcPct val="90000"/>
              </a:lnSpc>
              <a:spcBef>
                <a:spcPts val="0"/>
              </a:spcBef>
              <a:spcAft>
                <a:spcPts val="0"/>
              </a:spcAft>
              <a:buSzPts val="2100"/>
              <a:buNone/>
            </a:pPr>
            <a:r>
              <a:rPr lang="en-US" dirty="0">
                <a:latin typeface="+mn-lt"/>
              </a:rPr>
              <a:t>In </a:t>
            </a:r>
            <a:r>
              <a:rPr lang="en-US" dirty="0">
                <a:latin typeface="Noto Sans Symbols"/>
              </a:rPr>
              <a:t>2017</a:t>
            </a:r>
            <a:r>
              <a:rPr lang="en-US" dirty="0">
                <a:latin typeface="+mn-lt"/>
              </a:rPr>
              <a:t>, residents in Highwood and Lake Bluff became the first residents in the State with year round organics collection in a third cart, as part of the base service.  This is not an opt in program, all residents are charged for the service and were provided a container to participate in Highwood.</a:t>
            </a:r>
            <a:br>
              <a:rPr lang="en-US" dirty="0"/>
            </a:br>
            <a:endParaRPr dirty="0"/>
          </a:p>
        </p:txBody>
      </p:sp>
      <p:pic>
        <p:nvPicPr>
          <p:cNvPr id="770" name="Google Shape;770;p87"/>
          <p:cNvPicPr preferRelativeResize="0"/>
          <p:nvPr/>
        </p:nvPicPr>
        <p:blipFill rotWithShape="1">
          <a:blip r:embed="rId3">
            <a:alphaModFix/>
          </a:blip>
          <a:srcRect/>
          <a:stretch/>
        </p:blipFill>
        <p:spPr>
          <a:xfrm>
            <a:off x="5863281" y="2362200"/>
            <a:ext cx="2965527" cy="2628900"/>
          </a:xfrm>
          <a:prstGeom prst="rect">
            <a:avLst/>
          </a:prstGeom>
          <a:noFill/>
          <a:ln>
            <a:noFill/>
          </a:ln>
        </p:spPr>
      </p:pic>
      <p:sp>
        <p:nvSpPr>
          <p:cNvPr id="771" name="Google Shape;771;p87"/>
          <p:cNvSpPr txBox="1"/>
          <p:nvPr/>
        </p:nvSpPr>
        <p:spPr>
          <a:xfrm>
            <a:off x="228600" y="1531203"/>
            <a:ext cx="83058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accent1"/>
                </a:solidFill>
                <a:latin typeface="+mn-lt"/>
                <a:ea typeface="Constantia"/>
                <a:cs typeface="Constantia"/>
                <a:sym typeface="Constantia"/>
              </a:rPr>
              <a:t>Year round organics collection as part of base service</a:t>
            </a:r>
            <a:endParaRPr dirty="0">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88"/>
          <p:cNvSpPr txBox="1">
            <a:spLocks noGrp="1"/>
          </p:cNvSpPr>
          <p:nvPr>
            <p:ph type="title"/>
          </p:nvPr>
        </p:nvSpPr>
        <p:spPr>
          <a:xfrm>
            <a:off x="914400" y="152400"/>
            <a:ext cx="7315200" cy="1295400"/>
          </a:xfrm>
          <a:prstGeom prst="rect">
            <a:avLst/>
          </a:prstGeom>
          <a:noFill/>
          <a:ln>
            <a:noFill/>
          </a:ln>
        </p:spPr>
        <p:txBody>
          <a:bodyPr spcFirstLastPara="1" wrap="square" lIns="121875" tIns="60925" rIns="121875" bIns="60925" anchor="b" anchorCtr="0">
            <a:noAutofit/>
          </a:bodyPr>
          <a:lstStyle/>
          <a:p>
            <a:pPr marL="0" lvl="0" indent="0" algn="l" rtl="0">
              <a:spcBef>
                <a:spcPts val="0"/>
              </a:spcBef>
              <a:spcAft>
                <a:spcPts val="0"/>
              </a:spcAft>
              <a:buClr>
                <a:schemeClr val="dk1"/>
              </a:buClr>
              <a:buSzPts val="4000"/>
              <a:buFont typeface="Constantia"/>
              <a:buNone/>
            </a:pPr>
            <a:r>
              <a:rPr lang="en-US" sz="4000" dirty="0">
                <a:latin typeface="+mn-lt"/>
              </a:rPr>
              <a:t>Food Scrap Collection Options</a:t>
            </a:r>
            <a:endParaRPr dirty="0">
              <a:latin typeface="+mn-lt"/>
            </a:endParaRPr>
          </a:p>
        </p:txBody>
      </p:sp>
      <p:sp>
        <p:nvSpPr>
          <p:cNvPr id="778" name="Google Shape;778;p88"/>
          <p:cNvSpPr txBox="1">
            <a:spLocks noGrp="1"/>
          </p:cNvSpPr>
          <p:nvPr>
            <p:ph type="body" idx="1"/>
          </p:nvPr>
        </p:nvSpPr>
        <p:spPr>
          <a:xfrm>
            <a:off x="152400" y="2432222"/>
            <a:ext cx="4572000" cy="3740100"/>
          </a:xfrm>
          <a:prstGeom prst="rect">
            <a:avLst/>
          </a:prstGeom>
          <a:noFill/>
          <a:ln>
            <a:noFill/>
          </a:ln>
        </p:spPr>
        <p:txBody>
          <a:bodyPr spcFirstLastPara="1" wrap="square" lIns="121875" tIns="60925" rIns="121875" bIns="60925" anchor="t" anchorCtr="0">
            <a:noAutofit/>
          </a:bodyPr>
          <a:lstStyle/>
          <a:p>
            <a:pPr marL="228621" lvl="0" indent="-228621" algn="l" rtl="0">
              <a:lnSpc>
                <a:spcPct val="80000"/>
              </a:lnSpc>
              <a:spcBef>
                <a:spcPts val="0"/>
              </a:spcBef>
              <a:spcAft>
                <a:spcPts val="0"/>
              </a:spcAft>
              <a:buSzPts val="1943"/>
              <a:buChar char="•"/>
            </a:pPr>
            <a:r>
              <a:rPr lang="en-US" sz="1943" dirty="0">
                <a:latin typeface="+mn-lt"/>
              </a:rPr>
              <a:t>Starting May 1st, 2016 the Village of Grayslake’s Public Drop Off Recycling Center begin accepting food scraps, the first such year round drop off in the State. This is a </a:t>
            </a:r>
            <a:r>
              <a:rPr lang="en-US" sz="1943" b="1" dirty="0">
                <a:latin typeface="+mn-lt"/>
              </a:rPr>
              <a:t>FREE</a:t>
            </a:r>
            <a:r>
              <a:rPr lang="en-US" sz="1943" dirty="0">
                <a:latin typeface="+mn-lt"/>
              </a:rPr>
              <a:t> service to residents of Lake County.</a:t>
            </a:r>
            <a:endParaRPr dirty="0">
              <a:latin typeface="+mn-lt"/>
            </a:endParaRPr>
          </a:p>
          <a:p>
            <a:pPr marL="228621" lvl="0" indent="-228621" algn="l" rtl="0">
              <a:lnSpc>
                <a:spcPct val="80000"/>
              </a:lnSpc>
              <a:spcBef>
                <a:spcPts val="1350"/>
              </a:spcBef>
              <a:spcAft>
                <a:spcPts val="0"/>
              </a:spcAft>
              <a:buSzPts val="1943"/>
              <a:buChar char="•"/>
            </a:pPr>
            <a:r>
              <a:rPr lang="en-US" sz="1943" dirty="0">
                <a:latin typeface="+mn-lt"/>
              </a:rPr>
              <a:t>A second drop off for food scraps is provided by Prairieland Disposal at its office located in Lake Barrington.</a:t>
            </a:r>
            <a:endParaRPr dirty="0">
              <a:latin typeface="+mn-lt"/>
            </a:endParaRPr>
          </a:p>
          <a:p>
            <a:pPr marL="228621" lvl="0" indent="-228621" algn="l" rtl="0">
              <a:lnSpc>
                <a:spcPct val="80000"/>
              </a:lnSpc>
              <a:spcBef>
                <a:spcPts val="1350"/>
              </a:spcBef>
              <a:spcAft>
                <a:spcPts val="0"/>
              </a:spcAft>
              <a:buSzPts val="1943"/>
              <a:buChar char="•"/>
            </a:pPr>
            <a:r>
              <a:rPr lang="en-US" sz="1943" dirty="0">
                <a:latin typeface="+mn-lt"/>
              </a:rPr>
              <a:t>Village of Gurnee added a drop off in its latest contract extension, will open in 2019.</a:t>
            </a:r>
            <a:br>
              <a:rPr lang="en-US" sz="1943" dirty="0"/>
            </a:br>
            <a:endParaRPr sz="1943" dirty="0"/>
          </a:p>
        </p:txBody>
      </p:sp>
      <p:sp>
        <p:nvSpPr>
          <p:cNvPr id="779" name="Google Shape;779;p88"/>
          <p:cNvSpPr txBox="1"/>
          <p:nvPr/>
        </p:nvSpPr>
        <p:spPr>
          <a:xfrm>
            <a:off x="152400" y="1714500"/>
            <a:ext cx="82296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accent1"/>
                </a:solidFill>
                <a:latin typeface="+mn-lt"/>
                <a:ea typeface="Constantia"/>
                <a:cs typeface="Constantia"/>
                <a:sym typeface="Constantia"/>
              </a:rPr>
              <a:t>Recycling Center Food Scraps Drop-Off Service</a:t>
            </a:r>
            <a:endParaRPr sz="2400" dirty="0">
              <a:solidFill>
                <a:schemeClr val="accent1"/>
              </a:solidFill>
              <a:latin typeface="+mn-lt"/>
              <a:ea typeface="Constantia"/>
              <a:cs typeface="Constantia"/>
              <a:sym typeface="Constantia"/>
            </a:endParaRPr>
          </a:p>
        </p:txBody>
      </p:sp>
      <p:pic>
        <p:nvPicPr>
          <p:cNvPr id="780" name="Google Shape;780;p88"/>
          <p:cNvPicPr preferRelativeResize="0"/>
          <p:nvPr/>
        </p:nvPicPr>
        <p:blipFill rotWithShape="1">
          <a:blip r:embed="rId3">
            <a:alphaModFix/>
          </a:blip>
          <a:srcRect/>
          <a:stretch/>
        </p:blipFill>
        <p:spPr>
          <a:xfrm>
            <a:off x="4953000" y="2415746"/>
            <a:ext cx="3937001" cy="2952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89"/>
          <p:cNvSpPr txBox="1"/>
          <p:nvPr/>
        </p:nvSpPr>
        <p:spPr>
          <a:xfrm>
            <a:off x="152400" y="152400"/>
            <a:ext cx="30000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2400" b="1">
                <a:solidFill>
                  <a:schemeClr val="dk1"/>
                </a:solidFill>
                <a:latin typeface="Century Gothic"/>
                <a:ea typeface="Century Gothic"/>
                <a:cs typeface="Century Gothic"/>
                <a:sym typeface="Century Gothic"/>
              </a:rPr>
              <a:t>Illinois Municipal Guide to Residential </a:t>
            </a:r>
            <a:endParaRPr sz="2400" b="1">
              <a:solidFill>
                <a:schemeClr val="dk1"/>
              </a:solidFill>
              <a:latin typeface="Century Gothic"/>
              <a:ea typeface="Century Gothic"/>
              <a:cs typeface="Century Gothic"/>
              <a:sym typeface="Century Gothic"/>
            </a:endParaRPr>
          </a:p>
          <a:p>
            <a:pPr marL="0" lvl="0" indent="0" algn="ctr" rtl="0">
              <a:lnSpc>
                <a:spcPct val="115000"/>
              </a:lnSpc>
              <a:spcBef>
                <a:spcPts val="0"/>
              </a:spcBef>
              <a:spcAft>
                <a:spcPts val="0"/>
              </a:spcAft>
              <a:buNone/>
            </a:pPr>
            <a:r>
              <a:rPr lang="en-US" sz="2400" b="1">
                <a:solidFill>
                  <a:schemeClr val="dk1"/>
                </a:solidFill>
                <a:latin typeface="Century Gothic"/>
                <a:ea typeface="Century Gothic"/>
                <a:cs typeface="Century Gothic"/>
                <a:sym typeface="Century Gothic"/>
              </a:rPr>
              <a:t>Food Scrap Composting</a:t>
            </a:r>
            <a:endParaRPr>
              <a:latin typeface="Century Gothic"/>
              <a:ea typeface="Century Gothic"/>
              <a:cs typeface="Century Gothic"/>
              <a:sym typeface="Century Gothic"/>
            </a:endParaRPr>
          </a:p>
        </p:txBody>
      </p:sp>
      <p:sp>
        <p:nvSpPr>
          <p:cNvPr id="787" name="Google Shape;787;p89"/>
          <p:cNvSpPr txBox="1"/>
          <p:nvPr/>
        </p:nvSpPr>
        <p:spPr>
          <a:xfrm>
            <a:off x="249625" y="3584200"/>
            <a:ext cx="3199800" cy="1421100"/>
          </a:xfrm>
          <a:prstGeom prst="rect">
            <a:avLst/>
          </a:prstGeom>
          <a:solidFill>
            <a:srgbClr val="FCE5CD"/>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b="1">
                <a:solidFill>
                  <a:srgbClr val="6AA84F"/>
                </a:solidFill>
                <a:latin typeface="Century Gothic"/>
                <a:ea typeface="Century Gothic"/>
                <a:cs typeface="Century Gothic"/>
                <a:sym typeface="Century Gothic"/>
              </a:rPr>
              <a:t>Get the Dirt on Illinois Composting</a:t>
            </a:r>
            <a:endParaRPr sz="1800" b="1">
              <a:solidFill>
                <a:srgbClr val="6AA84F"/>
              </a:solidFill>
              <a:latin typeface="Century Gothic"/>
              <a:ea typeface="Century Gothic"/>
              <a:cs typeface="Century Gothic"/>
              <a:sym typeface="Century Gothic"/>
            </a:endParaRPr>
          </a:p>
          <a:p>
            <a:pPr marL="0" lvl="0" indent="0" algn="ctr" rtl="0">
              <a:lnSpc>
                <a:spcPct val="115000"/>
              </a:lnSpc>
              <a:spcBef>
                <a:spcPts val="0"/>
              </a:spcBef>
              <a:spcAft>
                <a:spcPts val="0"/>
              </a:spcAft>
              <a:buNone/>
            </a:pPr>
            <a:r>
              <a:rPr lang="en-US" sz="1800">
                <a:solidFill>
                  <a:schemeClr val="dk1"/>
                </a:solidFill>
                <a:latin typeface="Century Gothic"/>
                <a:ea typeface="Century Gothic"/>
                <a:cs typeface="Century Gothic"/>
                <a:sym typeface="Century Gothic"/>
              </a:rPr>
              <a:t>start and grow a residential compost program</a:t>
            </a:r>
            <a:endParaRPr sz="1800">
              <a:latin typeface="Century Gothic"/>
              <a:ea typeface="Century Gothic"/>
              <a:cs typeface="Century Gothic"/>
              <a:sym typeface="Century Gothic"/>
            </a:endParaRPr>
          </a:p>
        </p:txBody>
      </p:sp>
      <p:pic>
        <p:nvPicPr>
          <p:cNvPr id="788" name="Google Shape;788;p89">
            <a:hlinkClick r:id="rId3"/>
          </p:cNvPr>
          <p:cNvPicPr preferRelativeResize="0"/>
          <p:nvPr/>
        </p:nvPicPr>
        <p:blipFill>
          <a:blip r:embed="rId4">
            <a:alphaModFix/>
          </a:blip>
          <a:stretch>
            <a:fillRect/>
          </a:stretch>
        </p:blipFill>
        <p:spPr>
          <a:xfrm>
            <a:off x="3725675" y="87825"/>
            <a:ext cx="435925" cy="305025"/>
          </a:xfrm>
          <a:prstGeom prst="rect">
            <a:avLst/>
          </a:prstGeom>
          <a:noFill/>
          <a:ln>
            <a:noFill/>
          </a:ln>
        </p:spPr>
      </p:pic>
      <p:pic>
        <p:nvPicPr>
          <p:cNvPr id="789" name="Google Shape;789;p89"/>
          <p:cNvPicPr preferRelativeResize="0"/>
          <p:nvPr/>
        </p:nvPicPr>
        <p:blipFill>
          <a:blip r:embed="rId5">
            <a:alphaModFix/>
          </a:blip>
          <a:stretch>
            <a:fillRect/>
          </a:stretch>
        </p:blipFill>
        <p:spPr>
          <a:xfrm>
            <a:off x="3870550" y="0"/>
            <a:ext cx="527345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90"/>
          <p:cNvSpPr txBox="1">
            <a:spLocks noGrp="1"/>
          </p:cNvSpPr>
          <p:nvPr>
            <p:ph type="title"/>
          </p:nvPr>
        </p:nvSpPr>
        <p:spPr>
          <a:xfrm>
            <a:off x="539140" y="447163"/>
            <a:ext cx="8145900" cy="129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600">
                <a:latin typeface="Century Gothic"/>
                <a:ea typeface="Century Gothic"/>
                <a:cs typeface="Century Gothic"/>
                <a:sym typeface="Century Gothic"/>
              </a:rPr>
              <a:t>Municipal Guide Topics</a:t>
            </a:r>
            <a:endParaRPr sz="3600">
              <a:latin typeface="Century Gothic"/>
              <a:ea typeface="Century Gothic"/>
              <a:cs typeface="Century Gothic"/>
              <a:sym typeface="Century Gothic"/>
            </a:endParaRPr>
          </a:p>
        </p:txBody>
      </p:sp>
      <p:pic>
        <p:nvPicPr>
          <p:cNvPr id="796" name="Google Shape;796;p90">
            <a:hlinkClick r:id="rId3"/>
          </p:cNvPr>
          <p:cNvPicPr preferRelativeResize="0"/>
          <p:nvPr/>
        </p:nvPicPr>
        <p:blipFill>
          <a:blip r:embed="rId4">
            <a:alphaModFix/>
          </a:blip>
          <a:stretch>
            <a:fillRect/>
          </a:stretch>
        </p:blipFill>
        <p:spPr>
          <a:xfrm>
            <a:off x="8316175" y="6308550"/>
            <a:ext cx="688625" cy="481850"/>
          </a:xfrm>
          <a:prstGeom prst="rect">
            <a:avLst/>
          </a:prstGeom>
          <a:noFill/>
          <a:ln>
            <a:noFill/>
          </a:ln>
        </p:spPr>
      </p:pic>
      <p:sp>
        <p:nvSpPr>
          <p:cNvPr id="797" name="Google Shape;797;p90"/>
          <p:cNvSpPr txBox="1"/>
          <p:nvPr/>
        </p:nvSpPr>
        <p:spPr>
          <a:xfrm>
            <a:off x="3696500" y="1684863"/>
            <a:ext cx="5212800" cy="30000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Char char="●"/>
            </a:pPr>
            <a:r>
              <a:rPr lang="en-US" sz="2200">
                <a:latin typeface="Century Gothic"/>
                <a:ea typeface="Century Gothic"/>
                <a:cs typeface="Century Gothic"/>
                <a:sym typeface="Century Gothic"/>
              </a:rPr>
              <a:t>Municipal composting options</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Char char="●"/>
            </a:pPr>
            <a:r>
              <a:rPr lang="en-US" sz="2200">
                <a:latin typeface="Century Gothic"/>
                <a:ea typeface="Century Gothic"/>
                <a:cs typeface="Century Gothic"/>
                <a:sym typeface="Century Gothic"/>
              </a:rPr>
              <a:t>Steps to take: planning and engagement</a:t>
            </a:r>
            <a:endParaRPr sz="2200">
              <a:latin typeface="Century Gothic"/>
              <a:ea typeface="Century Gothic"/>
              <a:cs typeface="Century Gothic"/>
              <a:sym typeface="Century Gothic"/>
            </a:endParaRPr>
          </a:p>
          <a:p>
            <a:pPr marL="914400" lvl="1" indent="-368300" algn="l" rtl="0">
              <a:spcBef>
                <a:spcPts val="0"/>
              </a:spcBef>
              <a:spcAft>
                <a:spcPts val="0"/>
              </a:spcAft>
              <a:buSzPts val="2200"/>
              <a:buFont typeface="Century Gothic"/>
              <a:buChar char="○"/>
            </a:pPr>
            <a:r>
              <a:rPr lang="en-US" sz="2200">
                <a:latin typeface="Century Gothic"/>
                <a:ea typeface="Century Gothic"/>
                <a:cs typeface="Century Gothic"/>
                <a:sym typeface="Century Gothic"/>
              </a:rPr>
              <a:t>Is your municipality ready?</a:t>
            </a:r>
            <a:endParaRPr sz="2200">
              <a:latin typeface="Century Gothic"/>
              <a:ea typeface="Century Gothic"/>
              <a:cs typeface="Century Gothic"/>
              <a:sym typeface="Century Gothic"/>
            </a:endParaRPr>
          </a:p>
          <a:p>
            <a:pPr marL="914400" marR="0" lvl="1" indent="-368300" algn="l" rtl="0">
              <a:lnSpc>
                <a:spcPct val="100000"/>
              </a:lnSpc>
              <a:spcBef>
                <a:spcPts val="0"/>
              </a:spcBef>
              <a:spcAft>
                <a:spcPts val="0"/>
              </a:spcAft>
              <a:buClr>
                <a:srgbClr val="000000"/>
              </a:buClr>
              <a:buSzPts val="2200"/>
              <a:buFont typeface="Century Gothic"/>
              <a:buChar char="○"/>
            </a:pPr>
            <a:r>
              <a:rPr lang="en-US" sz="2200">
                <a:latin typeface="Century Gothic"/>
                <a:ea typeface="Century Gothic"/>
                <a:cs typeface="Century Gothic"/>
                <a:sym typeface="Century Gothic"/>
              </a:rPr>
              <a:t>Partners and programs</a:t>
            </a:r>
            <a:endParaRPr sz="2200">
              <a:latin typeface="Century Gothic"/>
              <a:ea typeface="Century Gothic"/>
              <a:cs typeface="Century Gothic"/>
              <a:sym typeface="Century Gothic"/>
            </a:endParaRPr>
          </a:p>
          <a:p>
            <a:pPr marL="914400" marR="0" lvl="1" indent="-368300" algn="l" rtl="0">
              <a:lnSpc>
                <a:spcPct val="100000"/>
              </a:lnSpc>
              <a:spcBef>
                <a:spcPts val="0"/>
              </a:spcBef>
              <a:spcAft>
                <a:spcPts val="0"/>
              </a:spcAft>
              <a:buClr>
                <a:srgbClr val="000000"/>
              </a:buClr>
              <a:buSzPts val="2200"/>
              <a:buFont typeface="Century Gothic"/>
              <a:buChar char="○"/>
            </a:pPr>
            <a:r>
              <a:rPr lang="en-US" sz="2200">
                <a:latin typeface="Century Gothic"/>
                <a:ea typeface="Century Gothic"/>
                <a:cs typeface="Century Gothic"/>
                <a:sym typeface="Century Gothic"/>
              </a:rPr>
              <a:t>Education and engagement</a:t>
            </a:r>
            <a:endParaRPr sz="2200">
              <a:latin typeface="Century Gothic"/>
              <a:ea typeface="Century Gothic"/>
              <a:cs typeface="Century Gothic"/>
              <a:sym typeface="Century Gothic"/>
            </a:endParaRPr>
          </a:p>
          <a:p>
            <a:pPr marL="914400" marR="0" lvl="1" indent="-368300" algn="l" rtl="0">
              <a:lnSpc>
                <a:spcPct val="100000"/>
              </a:lnSpc>
              <a:spcBef>
                <a:spcPts val="0"/>
              </a:spcBef>
              <a:spcAft>
                <a:spcPts val="0"/>
              </a:spcAft>
              <a:buClr>
                <a:srgbClr val="000000"/>
              </a:buClr>
              <a:buSzPts val="2200"/>
              <a:buFont typeface="Century Gothic"/>
              <a:buChar char="○"/>
            </a:pPr>
            <a:r>
              <a:rPr lang="en-US" sz="2200">
                <a:latin typeface="Century Gothic"/>
                <a:ea typeface="Century Gothic"/>
                <a:cs typeface="Century Gothic"/>
                <a:sym typeface="Century Gothic"/>
              </a:rPr>
              <a:t>Potential challenges and solutions</a:t>
            </a:r>
            <a:endParaRPr sz="2200">
              <a:latin typeface="Century Gothic"/>
              <a:ea typeface="Century Gothic"/>
              <a:cs typeface="Century Gothic"/>
              <a:sym typeface="Century Gothic"/>
            </a:endParaRPr>
          </a:p>
          <a:p>
            <a:pPr marL="914400" marR="0" lvl="1" indent="-368300" algn="l" rtl="0">
              <a:lnSpc>
                <a:spcPct val="100000"/>
              </a:lnSpc>
              <a:spcBef>
                <a:spcPts val="0"/>
              </a:spcBef>
              <a:spcAft>
                <a:spcPts val="0"/>
              </a:spcAft>
              <a:buClr>
                <a:srgbClr val="000000"/>
              </a:buClr>
              <a:buSzPts val="2200"/>
              <a:buFont typeface="Century Gothic"/>
              <a:buChar char="○"/>
            </a:pPr>
            <a:r>
              <a:rPr lang="en-US" sz="2200">
                <a:latin typeface="Century Gothic"/>
                <a:ea typeface="Century Gothic"/>
                <a:cs typeface="Century Gothic"/>
                <a:sym typeface="Century Gothic"/>
              </a:rPr>
              <a:t>Compost procurement</a:t>
            </a:r>
            <a:endParaRPr sz="2200">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000000"/>
              </a:buClr>
              <a:buSzPts val="2200"/>
              <a:buFont typeface="Century Gothic"/>
              <a:buChar char="●"/>
            </a:pPr>
            <a:r>
              <a:rPr lang="en-US" sz="2200">
                <a:solidFill>
                  <a:schemeClr val="dk1"/>
                </a:solidFill>
                <a:latin typeface="Century Gothic"/>
                <a:ea typeface="Century Gothic"/>
                <a:cs typeface="Century Gothic"/>
                <a:sym typeface="Century Gothic"/>
              </a:rPr>
              <a:t>Appendices</a:t>
            </a:r>
            <a:endParaRPr sz="2200">
              <a:solidFill>
                <a:schemeClr val="dk1"/>
              </a:solidFill>
              <a:latin typeface="Century Gothic"/>
              <a:ea typeface="Century Gothic"/>
              <a:cs typeface="Century Gothic"/>
              <a:sym typeface="Century Gothic"/>
            </a:endParaRPr>
          </a:p>
          <a:p>
            <a:pPr marL="914400" marR="0" lvl="1" indent="-368300" algn="l" rtl="0">
              <a:lnSpc>
                <a:spcPct val="100000"/>
              </a:lnSpc>
              <a:spcBef>
                <a:spcPts val="0"/>
              </a:spcBef>
              <a:spcAft>
                <a:spcPts val="0"/>
              </a:spcAft>
              <a:buClr>
                <a:srgbClr val="000000"/>
              </a:buClr>
              <a:buSzPts val="2200"/>
              <a:buFont typeface="Century Gothic"/>
              <a:buChar char="○"/>
            </a:pPr>
            <a:r>
              <a:rPr lang="en-US" sz="2200">
                <a:solidFill>
                  <a:schemeClr val="dk1"/>
                </a:solidFill>
                <a:latin typeface="Century Gothic"/>
                <a:ea typeface="Century Gothic"/>
                <a:cs typeface="Century Gothic"/>
                <a:sym typeface="Century Gothic"/>
              </a:rPr>
              <a:t>Benefits to composting</a:t>
            </a:r>
            <a:endParaRPr sz="2200">
              <a:solidFill>
                <a:schemeClr val="dk1"/>
              </a:solidFill>
              <a:latin typeface="Century Gothic"/>
              <a:ea typeface="Century Gothic"/>
              <a:cs typeface="Century Gothic"/>
              <a:sym typeface="Century Gothic"/>
            </a:endParaRPr>
          </a:p>
          <a:p>
            <a:pPr marL="914400" marR="0" lvl="1" indent="-368300" algn="l" rtl="0">
              <a:lnSpc>
                <a:spcPct val="10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Hauler contracts</a:t>
            </a:r>
            <a:endParaRPr sz="2200">
              <a:solidFill>
                <a:schemeClr val="dk1"/>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000000"/>
              </a:buClr>
              <a:buSzPts val="2200"/>
              <a:buFont typeface="Century Gothic"/>
              <a:buChar char="●"/>
            </a:pPr>
            <a:r>
              <a:rPr lang="en-US" sz="2200">
                <a:latin typeface="Century Gothic"/>
                <a:ea typeface="Century Gothic"/>
                <a:cs typeface="Century Gothic"/>
                <a:sym typeface="Century Gothic"/>
              </a:rPr>
              <a:t>Best Practices: Illinois case studies</a:t>
            </a:r>
            <a:br>
              <a:rPr lang="en-US" sz="2200">
                <a:latin typeface="Century Gothic"/>
                <a:ea typeface="Century Gothic"/>
                <a:cs typeface="Century Gothic"/>
                <a:sym typeface="Century Gothic"/>
              </a:rPr>
            </a:br>
            <a:endParaRPr sz="2200">
              <a:latin typeface="Century Gothic"/>
              <a:ea typeface="Century Gothic"/>
              <a:cs typeface="Century Gothic"/>
              <a:sym typeface="Century Gothic"/>
            </a:endParaRPr>
          </a:p>
        </p:txBody>
      </p:sp>
      <p:pic>
        <p:nvPicPr>
          <p:cNvPr id="798" name="Google Shape;798;p90"/>
          <p:cNvPicPr preferRelativeResize="0"/>
          <p:nvPr/>
        </p:nvPicPr>
        <p:blipFill>
          <a:blip r:embed="rId5">
            <a:alphaModFix/>
          </a:blip>
          <a:stretch>
            <a:fillRect/>
          </a:stretch>
        </p:blipFill>
        <p:spPr>
          <a:xfrm>
            <a:off x="1344625" y="3223400"/>
            <a:ext cx="2119897" cy="1171200"/>
          </a:xfrm>
          <a:prstGeom prst="rect">
            <a:avLst/>
          </a:prstGeom>
          <a:noFill/>
          <a:ln>
            <a:noFill/>
          </a:ln>
        </p:spPr>
      </p:pic>
      <p:pic>
        <p:nvPicPr>
          <p:cNvPr id="799" name="Google Shape;799;p90"/>
          <p:cNvPicPr preferRelativeResize="0"/>
          <p:nvPr/>
        </p:nvPicPr>
        <p:blipFill>
          <a:blip r:embed="rId6">
            <a:alphaModFix/>
          </a:blip>
          <a:stretch>
            <a:fillRect/>
          </a:stretch>
        </p:blipFill>
        <p:spPr>
          <a:xfrm>
            <a:off x="401048" y="4601050"/>
            <a:ext cx="1433100" cy="1481100"/>
          </a:xfrm>
          <a:prstGeom prst="rect">
            <a:avLst/>
          </a:prstGeom>
          <a:noFill/>
          <a:ln>
            <a:noFill/>
          </a:ln>
        </p:spPr>
      </p:pic>
      <p:pic>
        <p:nvPicPr>
          <p:cNvPr id="800" name="Google Shape;800;p90"/>
          <p:cNvPicPr preferRelativeResize="0"/>
          <p:nvPr/>
        </p:nvPicPr>
        <p:blipFill>
          <a:blip r:embed="rId7">
            <a:alphaModFix/>
          </a:blip>
          <a:stretch>
            <a:fillRect/>
          </a:stretch>
        </p:blipFill>
        <p:spPr>
          <a:xfrm>
            <a:off x="539150" y="1806275"/>
            <a:ext cx="1943388" cy="1291200"/>
          </a:xfrm>
          <a:prstGeom prst="rect">
            <a:avLst/>
          </a:prstGeom>
          <a:noFill/>
          <a:ln>
            <a:noFill/>
          </a:ln>
        </p:spPr>
      </p:pic>
      <p:pic>
        <p:nvPicPr>
          <p:cNvPr id="801" name="Google Shape;801;p90"/>
          <p:cNvPicPr preferRelativeResize="0"/>
          <p:nvPr/>
        </p:nvPicPr>
        <p:blipFill>
          <a:blip r:embed="rId8">
            <a:alphaModFix/>
          </a:blip>
          <a:stretch>
            <a:fillRect/>
          </a:stretch>
        </p:blipFill>
        <p:spPr>
          <a:xfrm>
            <a:off x="1954875" y="5443650"/>
            <a:ext cx="1626550" cy="1082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91"/>
          <p:cNvSpPr txBox="1">
            <a:spLocks noGrp="1"/>
          </p:cNvSpPr>
          <p:nvPr>
            <p:ph type="title"/>
          </p:nvPr>
        </p:nvSpPr>
        <p:spPr>
          <a:xfrm>
            <a:off x="457200" y="274638"/>
            <a:ext cx="8229600" cy="11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Education and Engagement</a:t>
            </a:r>
            <a:endParaRPr/>
          </a:p>
        </p:txBody>
      </p:sp>
      <p:pic>
        <p:nvPicPr>
          <p:cNvPr id="808" name="Google Shape;808;p91"/>
          <p:cNvPicPr preferRelativeResize="0"/>
          <p:nvPr/>
        </p:nvPicPr>
        <p:blipFill>
          <a:blip r:embed="rId3">
            <a:alphaModFix/>
          </a:blip>
          <a:stretch>
            <a:fillRect/>
          </a:stretch>
        </p:blipFill>
        <p:spPr>
          <a:xfrm>
            <a:off x="5973275" y="4105728"/>
            <a:ext cx="2034350" cy="2656623"/>
          </a:xfrm>
          <a:prstGeom prst="rect">
            <a:avLst/>
          </a:prstGeom>
          <a:noFill/>
          <a:ln>
            <a:noFill/>
          </a:ln>
        </p:spPr>
      </p:pic>
      <p:pic>
        <p:nvPicPr>
          <p:cNvPr id="809" name="Google Shape;809;p91"/>
          <p:cNvPicPr preferRelativeResize="0"/>
          <p:nvPr/>
        </p:nvPicPr>
        <p:blipFill>
          <a:blip r:embed="rId4">
            <a:alphaModFix/>
          </a:blip>
          <a:stretch>
            <a:fillRect/>
          </a:stretch>
        </p:blipFill>
        <p:spPr>
          <a:xfrm>
            <a:off x="520625" y="1247650"/>
            <a:ext cx="2555250" cy="1772025"/>
          </a:xfrm>
          <a:prstGeom prst="rect">
            <a:avLst/>
          </a:prstGeom>
          <a:noFill/>
          <a:ln>
            <a:noFill/>
          </a:ln>
        </p:spPr>
      </p:pic>
      <p:pic>
        <p:nvPicPr>
          <p:cNvPr id="810" name="Google Shape;810;p91"/>
          <p:cNvPicPr preferRelativeResize="0"/>
          <p:nvPr/>
        </p:nvPicPr>
        <p:blipFill>
          <a:blip r:embed="rId5">
            <a:alphaModFix/>
          </a:blip>
          <a:stretch>
            <a:fillRect/>
          </a:stretch>
        </p:blipFill>
        <p:spPr>
          <a:xfrm>
            <a:off x="457200" y="3193975"/>
            <a:ext cx="2555250" cy="1970506"/>
          </a:xfrm>
          <a:prstGeom prst="rect">
            <a:avLst/>
          </a:prstGeom>
          <a:noFill/>
          <a:ln>
            <a:noFill/>
          </a:ln>
        </p:spPr>
      </p:pic>
      <p:pic>
        <p:nvPicPr>
          <p:cNvPr id="811" name="Google Shape;811;p91"/>
          <p:cNvPicPr preferRelativeResize="0"/>
          <p:nvPr/>
        </p:nvPicPr>
        <p:blipFill>
          <a:blip r:embed="rId6">
            <a:alphaModFix/>
          </a:blip>
          <a:stretch>
            <a:fillRect/>
          </a:stretch>
        </p:blipFill>
        <p:spPr>
          <a:xfrm>
            <a:off x="6652450" y="1287325"/>
            <a:ext cx="2034351" cy="2655050"/>
          </a:xfrm>
          <a:prstGeom prst="rect">
            <a:avLst/>
          </a:prstGeom>
          <a:noFill/>
          <a:ln>
            <a:noFill/>
          </a:ln>
        </p:spPr>
      </p:pic>
      <p:pic>
        <p:nvPicPr>
          <p:cNvPr id="812" name="Google Shape;812;p91"/>
          <p:cNvPicPr preferRelativeResize="0"/>
          <p:nvPr/>
        </p:nvPicPr>
        <p:blipFill>
          <a:blip r:embed="rId7">
            <a:alphaModFix/>
          </a:blip>
          <a:stretch>
            <a:fillRect/>
          </a:stretch>
        </p:blipFill>
        <p:spPr>
          <a:xfrm>
            <a:off x="4434050" y="1293277"/>
            <a:ext cx="2034351" cy="2643151"/>
          </a:xfrm>
          <a:prstGeom prst="rect">
            <a:avLst/>
          </a:prstGeom>
          <a:noFill/>
          <a:ln>
            <a:noFill/>
          </a:ln>
        </p:spPr>
      </p:pic>
      <p:pic>
        <p:nvPicPr>
          <p:cNvPr id="813" name="Google Shape;813;p91"/>
          <p:cNvPicPr preferRelativeResize="0"/>
          <p:nvPr/>
        </p:nvPicPr>
        <p:blipFill rotWithShape="1">
          <a:blip r:embed="rId8">
            <a:alphaModFix/>
          </a:blip>
          <a:srcRect r="704"/>
          <a:stretch/>
        </p:blipFill>
        <p:spPr>
          <a:xfrm>
            <a:off x="3498122" y="4192124"/>
            <a:ext cx="1894675" cy="2483850"/>
          </a:xfrm>
          <a:prstGeom prst="rect">
            <a:avLst/>
          </a:prstGeom>
          <a:noFill/>
          <a:ln>
            <a:noFill/>
          </a:ln>
        </p:spPr>
      </p:pic>
      <p:pic>
        <p:nvPicPr>
          <p:cNvPr id="814" name="Google Shape;814;p91">
            <a:hlinkClick r:id="rId9"/>
          </p:cNvPr>
          <p:cNvPicPr preferRelativeResize="0"/>
          <p:nvPr/>
        </p:nvPicPr>
        <p:blipFill>
          <a:blip r:embed="rId10">
            <a:alphaModFix/>
          </a:blip>
          <a:stretch>
            <a:fillRect/>
          </a:stretch>
        </p:blipFill>
        <p:spPr>
          <a:xfrm>
            <a:off x="8321624" y="6121651"/>
            <a:ext cx="683318" cy="478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4"/>
          <p:cNvSpPr txBox="1">
            <a:spLocks noGrp="1"/>
          </p:cNvSpPr>
          <p:nvPr>
            <p:ph type="title"/>
          </p:nvPr>
        </p:nvSpPr>
        <p:spPr>
          <a:xfrm>
            <a:off x="279450" y="172475"/>
            <a:ext cx="8864400"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US" sz="2800" b="1"/>
              <a:t>Fox Valley Sustainability Network</a:t>
            </a:r>
            <a:endParaRPr sz="2800" b="1"/>
          </a:p>
          <a:p>
            <a:pPr marL="0" marR="0" lvl="0" indent="0" algn="l" rtl="0">
              <a:spcBef>
                <a:spcPts val="0"/>
              </a:spcBef>
              <a:spcAft>
                <a:spcPts val="0"/>
              </a:spcAft>
              <a:buClr>
                <a:schemeClr val="dk1"/>
              </a:buClr>
              <a:buSzPts val="1100"/>
              <a:buFont typeface="Arial"/>
              <a:buNone/>
            </a:pPr>
            <a:r>
              <a:rPr lang="en-US" sz="2400"/>
              <a:t>Waste Reduction Forum</a:t>
            </a:r>
            <a:endParaRPr sz="2400"/>
          </a:p>
          <a:p>
            <a:pPr marL="0" marR="0" lvl="0" indent="0" algn="l" rtl="0">
              <a:spcBef>
                <a:spcPts val="0"/>
              </a:spcBef>
              <a:spcAft>
                <a:spcPts val="0"/>
              </a:spcAft>
              <a:buClr>
                <a:schemeClr val="dk1"/>
              </a:buClr>
              <a:buSzPts val="1100"/>
              <a:buFont typeface="Arial"/>
              <a:buNone/>
            </a:pPr>
            <a:endParaRPr sz="600"/>
          </a:p>
          <a:p>
            <a:pPr marL="0" marR="0" lvl="0" indent="0" algn="l" rtl="0">
              <a:spcBef>
                <a:spcPts val="0"/>
              </a:spcBef>
              <a:spcAft>
                <a:spcPts val="0"/>
              </a:spcAft>
              <a:buClr>
                <a:schemeClr val="dk1"/>
              </a:buClr>
              <a:buSzPts val="1100"/>
              <a:buFont typeface="Arial"/>
              <a:buNone/>
            </a:pPr>
            <a:r>
              <a:rPr lang="en-US" sz="2400"/>
              <a:t>May 23, 2019</a:t>
            </a:r>
            <a:endParaRPr sz="2400"/>
          </a:p>
          <a:p>
            <a:pPr marL="0" marR="0" lvl="0" indent="0" algn="l" rtl="0">
              <a:spcBef>
                <a:spcPts val="0"/>
              </a:spcBef>
              <a:spcAft>
                <a:spcPts val="0"/>
              </a:spcAft>
              <a:buClr>
                <a:srgbClr val="262626"/>
              </a:buClr>
              <a:buSzPts val="3600"/>
              <a:buFont typeface="Century Gothic"/>
              <a:buNone/>
            </a:pPr>
            <a:endParaRPr/>
          </a:p>
        </p:txBody>
      </p:sp>
      <p:pic>
        <p:nvPicPr>
          <p:cNvPr id="639" name="Google Shape;639;p74"/>
          <p:cNvPicPr preferRelativeResize="0"/>
          <p:nvPr/>
        </p:nvPicPr>
        <p:blipFill>
          <a:blip r:embed="rId3">
            <a:alphaModFix/>
          </a:blip>
          <a:stretch>
            <a:fillRect/>
          </a:stretch>
        </p:blipFill>
        <p:spPr>
          <a:xfrm>
            <a:off x="1486956" y="1964025"/>
            <a:ext cx="3183969" cy="2171500"/>
          </a:xfrm>
          <a:prstGeom prst="rect">
            <a:avLst/>
          </a:prstGeom>
          <a:noFill/>
          <a:ln>
            <a:noFill/>
          </a:ln>
        </p:spPr>
      </p:pic>
      <p:pic>
        <p:nvPicPr>
          <p:cNvPr id="640" name="Google Shape;640;p74"/>
          <p:cNvPicPr preferRelativeResize="0"/>
          <p:nvPr/>
        </p:nvPicPr>
        <p:blipFill>
          <a:blip r:embed="rId4">
            <a:alphaModFix/>
          </a:blip>
          <a:stretch>
            <a:fillRect/>
          </a:stretch>
        </p:blipFill>
        <p:spPr>
          <a:xfrm>
            <a:off x="4761750" y="1964025"/>
            <a:ext cx="2895299" cy="2171501"/>
          </a:xfrm>
          <a:prstGeom prst="rect">
            <a:avLst/>
          </a:prstGeom>
          <a:noFill/>
          <a:ln>
            <a:noFill/>
          </a:ln>
        </p:spPr>
      </p:pic>
      <p:sp>
        <p:nvSpPr>
          <p:cNvPr id="641" name="Google Shape;641;p74"/>
          <p:cNvSpPr txBox="1"/>
          <p:nvPr/>
        </p:nvSpPr>
        <p:spPr>
          <a:xfrm>
            <a:off x="1311000" y="4258488"/>
            <a:ext cx="6801300" cy="108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rgbClr val="262626"/>
                </a:solidFill>
                <a:latin typeface="Century Gothic"/>
                <a:ea typeface="Century Gothic"/>
                <a:cs typeface="Century Gothic"/>
                <a:sym typeface="Century Gothic"/>
              </a:rPr>
              <a:t>Curbside residential food scrap composting for municipalities</a:t>
            </a:r>
            <a:endParaRPr sz="2400" b="1">
              <a:solidFill>
                <a:srgbClr val="262626"/>
              </a:solidFill>
              <a:latin typeface="Century Gothic"/>
              <a:ea typeface="Century Gothic"/>
              <a:cs typeface="Century Gothic"/>
              <a:sym typeface="Century Gothic"/>
            </a:endParaRPr>
          </a:p>
        </p:txBody>
      </p:sp>
      <p:sp>
        <p:nvSpPr>
          <p:cNvPr id="642" name="Google Shape;642;p74"/>
          <p:cNvSpPr txBox="1"/>
          <p:nvPr/>
        </p:nvSpPr>
        <p:spPr>
          <a:xfrm>
            <a:off x="4124426" y="5464450"/>
            <a:ext cx="4868400" cy="1198200"/>
          </a:xfrm>
          <a:prstGeom prst="rect">
            <a:avLst/>
          </a:prstGeom>
          <a:noFill/>
          <a:ln>
            <a:noFill/>
          </a:ln>
        </p:spPr>
        <p:txBody>
          <a:bodyPr spcFirstLastPara="1" wrap="square" lIns="91425" tIns="45700" rIns="91425" bIns="45700" anchor="t" anchorCtr="0">
            <a:noAutofit/>
          </a:bodyPr>
          <a:lstStyle/>
          <a:p>
            <a:pPr marL="0" lvl="0" indent="0" algn="r" rtl="0">
              <a:lnSpc>
                <a:spcPct val="80000"/>
              </a:lnSpc>
              <a:spcBef>
                <a:spcPts val="0"/>
              </a:spcBef>
              <a:spcAft>
                <a:spcPts val="0"/>
              </a:spcAft>
              <a:buClr>
                <a:srgbClr val="888888"/>
              </a:buClr>
              <a:buSzPts val="2000"/>
              <a:buFont typeface="Arial"/>
              <a:buNone/>
            </a:pPr>
            <a:r>
              <a:rPr lang="en-US" sz="2000" b="1">
                <a:latin typeface="Century Gothic"/>
                <a:ea typeface="Century Gothic"/>
                <a:cs typeface="Century Gothic"/>
                <a:sym typeface="Century Gothic"/>
              </a:rPr>
              <a:t>Jen Nelson  </a:t>
            </a:r>
            <a:endParaRPr/>
          </a:p>
          <a:p>
            <a:pPr marL="0" lvl="0" indent="0" algn="r" rtl="0">
              <a:lnSpc>
                <a:spcPct val="80000"/>
              </a:lnSpc>
              <a:spcBef>
                <a:spcPts val="400"/>
              </a:spcBef>
              <a:spcAft>
                <a:spcPts val="0"/>
              </a:spcAft>
              <a:buClr>
                <a:srgbClr val="888888"/>
              </a:buClr>
              <a:buSzPts val="2000"/>
              <a:buFont typeface="Arial"/>
              <a:buNone/>
            </a:pPr>
            <a:r>
              <a:rPr lang="en-US" sz="1800">
                <a:latin typeface="Century Gothic"/>
                <a:ea typeface="Century Gothic"/>
                <a:cs typeface="Century Gothic"/>
                <a:sym typeface="Century Gothic"/>
              </a:rPr>
              <a:t>Seven Generations Ahead</a:t>
            </a:r>
            <a:endParaRPr sz="1800">
              <a:latin typeface="Century Gothic"/>
              <a:ea typeface="Century Gothic"/>
              <a:cs typeface="Century Gothic"/>
              <a:sym typeface="Century Gothic"/>
            </a:endParaRPr>
          </a:p>
          <a:p>
            <a:pPr marL="0" lvl="0" indent="0" algn="r" rtl="0">
              <a:lnSpc>
                <a:spcPct val="80000"/>
              </a:lnSpc>
              <a:spcBef>
                <a:spcPts val="400"/>
              </a:spcBef>
              <a:spcAft>
                <a:spcPts val="0"/>
              </a:spcAft>
              <a:buClr>
                <a:srgbClr val="888888"/>
              </a:buClr>
              <a:buSzPts val="2000"/>
              <a:buFont typeface="Arial"/>
              <a:buNone/>
            </a:pPr>
            <a:r>
              <a:rPr lang="en-US" sz="1800">
                <a:latin typeface="Century Gothic"/>
                <a:ea typeface="Century Gothic"/>
                <a:cs typeface="Century Gothic"/>
                <a:sym typeface="Century Gothic"/>
              </a:rPr>
              <a:t>Illinois Food Scrap Coalition</a:t>
            </a:r>
            <a:endParaRPr sz="1800">
              <a:latin typeface="Century Gothic"/>
              <a:ea typeface="Century Gothic"/>
              <a:cs typeface="Century Gothic"/>
              <a:sym typeface="Century Gothic"/>
            </a:endParaRPr>
          </a:p>
          <a:p>
            <a:pPr marL="0" lvl="0" indent="0" algn="r" rtl="0">
              <a:lnSpc>
                <a:spcPct val="80000"/>
              </a:lnSpc>
              <a:spcBef>
                <a:spcPts val="400"/>
              </a:spcBef>
              <a:spcAft>
                <a:spcPts val="0"/>
              </a:spcAft>
              <a:buClr>
                <a:srgbClr val="888888"/>
              </a:buClr>
              <a:buSzPts val="2000"/>
              <a:buFont typeface="Arial"/>
              <a:buNone/>
            </a:pPr>
            <a:r>
              <a:rPr lang="en-US" sz="1800">
                <a:latin typeface="Century Gothic"/>
                <a:ea typeface="Century Gothic"/>
                <a:cs typeface="Century Gothic"/>
                <a:sym typeface="Century Gothic"/>
              </a:rPr>
              <a:t>Illinois Wasted Food Solutions Task Force</a:t>
            </a:r>
            <a:endParaRPr sz="1800">
              <a:latin typeface="Century Gothic"/>
              <a:ea typeface="Century Gothic"/>
              <a:cs typeface="Century Gothic"/>
              <a:sym typeface="Century Gothic"/>
            </a:endParaRPr>
          </a:p>
        </p:txBody>
      </p:sp>
      <p:pic>
        <p:nvPicPr>
          <p:cNvPr id="643" name="Google Shape;643;p74"/>
          <p:cNvPicPr preferRelativeResize="0"/>
          <p:nvPr/>
        </p:nvPicPr>
        <p:blipFill>
          <a:blip r:embed="rId5">
            <a:alphaModFix/>
          </a:blip>
          <a:stretch>
            <a:fillRect/>
          </a:stretch>
        </p:blipFill>
        <p:spPr>
          <a:xfrm>
            <a:off x="2683549" y="5774477"/>
            <a:ext cx="1269325" cy="888175"/>
          </a:xfrm>
          <a:prstGeom prst="rect">
            <a:avLst/>
          </a:prstGeom>
          <a:noFill/>
          <a:ln>
            <a:noFill/>
          </a:ln>
        </p:spPr>
      </p:pic>
      <p:pic>
        <p:nvPicPr>
          <p:cNvPr id="644" name="Google Shape;644;p74"/>
          <p:cNvPicPr preferRelativeResize="0"/>
          <p:nvPr/>
        </p:nvPicPr>
        <p:blipFill>
          <a:blip r:embed="rId6">
            <a:alphaModFix/>
          </a:blip>
          <a:stretch>
            <a:fillRect/>
          </a:stretch>
        </p:blipFill>
        <p:spPr>
          <a:xfrm>
            <a:off x="1269372" y="6173809"/>
            <a:ext cx="835881" cy="488844"/>
          </a:xfrm>
          <a:prstGeom prst="rect">
            <a:avLst/>
          </a:prstGeom>
          <a:noFill/>
          <a:ln>
            <a:noFill/>
          </a:ln>
        </p:spPr>
      </p:pic>
      <p:pic>
        <p:nvPicPr>
          <p:cNvPr id="645" name="Google Shape;645;p74"/>
          <p:cNvPicPr preferRelativeResize="0"/>
          <p:nvPr/>
        </p:nvPicPr>
        <p:blipFill>
          <a:blip r:embed="rId7">
            <a:alphaModFix/>
          </a:blip>
          <a:stretch>
            <a:fillRect/>
          </a:stretch>
        </p:blipFill>
        <p:spPr>
          <a:xfrm>
            <a:off x="971363" y="5709378"/>
            <a:ext cx="1383675" cy="4644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92"/>
          <p:cNvSpPr txBox="1">
            <a:spLocks noGrp="1"/>
          </p:cNvSpPr>
          <p:nvPr>
            <p:ph type="body" idx="1"/>
          </p:nvPr>
        </p:nvSpPr>
        <p:spPr>
          <a:xfrm>
            <a:off x="1657650" y="2054125"/>
            <a:ext cx="7422900" cy="3777600"/>
          </a:xfrm>
          <a:prstGeom prst="rect">
            <a:avLst/>
          </a:prstGeom>
          <a:noFill/>
          <a:ln>
            <a:noFill/>
          </a:ln>
        </p:spPr>
        <p:txBody>
          <a:bodyPr spcFirstLastPara="1" wrap="square" lIns="121875" tIns="60925" rIns="121875" bIns="60925" anchor="t" anchorCtr="0">
            <a:noAutofit/>
          </a:bodyPr>
          <a:lstStyle/>
          <a:p>
            <a:pPr marL="457200" lvl="0" indent="-368300" algn="l" rtl="0">
              <a:lnSpc>
                <a:spcPct val="115000"/>
              </a:lnSpc>
              <a:spcBef>
                <a:spcPts val="1000"/>
              </a:spcBef>
              <a:spcAft>
                <a:spcPts val="0"/>
              </a:spcAft>
              <a:buClr>
                <a:srgbClr val="000000"/>
              </a:buClr>
              <a:buSzPts val="2200"/>
              <a:buChar char="●"/>
            </a:pPr>
            <a:r>
              <a:rPr lang="en-US" sz="2200">
                <a:solidFill>
                  <a:srgbClr val="000000"/>
                </a:solidFill>
              </a:rPr>
              <a:t>Create a </a:t>
            </a:r>
            <a:r>
              <a:rPr lang="en-US" sz="2200" b="1">
                <a:solidFill>
                  <a:srgbClr val="000000"/>
                </a:solidFill>
              </a:rPr>
              <a:t>waste reduction policy or goal </a:t>
            </a:r>
            <a:r>
              <a:rPr lang="en-US" sz="2200">
                <a:solidFill>
                  <a:srgbClr val="000000"/>
                </a:solidFill>
              </a:rPr>
              <a:t>for city government (procurement, energy, waste diversion, recycling, composting)</a:t>
            </a:r>
            <a:endParaRPr sz="2200">
              <a:solidFill>
                <a:srgbClr val="000000"/>
              </a:solidFill>
            </a:endParaRPr>
          </a:p>
          <a:p>
            <a:pPr marL="457200" lvl="0" indent="-368300" algn="l" rtl="0">
              <a:lnSpc>
                <a:spcPct val="115000"/>
              </a:lnSpc>
              <a:spcBef>
                <a:spcPts val="0"/>
              </a:spcBef>
              <a:spcAft>
                <a:spcPts val="0"/>
              </a:spcAft>
              <a:buClr>
                <a:srgbClr val="000000"/>
              </a:buClr>
              <a:buSzPts val="2200"/>
              <a:buChar char="●"/>
            </a:pPr>
            <a:r>
              <a:rPr lang="en-US" sz="2200">
                <a:solidFill>
                  <a:srgbClr val="000000"/>
                </a:solidFill>
              </a:rPr>
              <a:t>Create a </a:t>
            </a:r>
            <a:r>
              <a:rPr lang="en-US" sz="2200" b="1">
                <a:solidFill>
                  <a:srgbClr val="000000"/>
                </a:solidFill>
              </a:rPr>
              <a:t>food donation policy</a:t>
            </a:r>
            <a:r>
              <a:rPr lang="en-US" sz="2200">
                <a:solidFill>
                  <a:srgbClr val="000000"/>
                </a:solidFill>
              </a:rPr>
              <a:t> for city government cafeterias, events, conferences</a:t>
            </a:r>
            <a:endParaRPr sz="2200">
              <a:solidFill>
                <a:srgbClr val="000000"/>
              </a:solidFill>
            </a:endParaRPr>
          </a:p>
          <a:p>
            <a:pPr marL="457200" lvl="0" indent="-368300" algn="l" rtl="0">
              <a:lnSpc>
                <a:spcPct val="115000"/>
              </a:lnSpc>
              <a:spcBef>
                <a:spcPts val="0"/>
              </a:spcBef>
              <a:spcAft>
                <a:spcPts val="0"/>
              </a:spcAft>
              <a:buClr>
                <a:srgbClr val="000000"/>
              </a:buClr>
              <a:buSzPts val="2200"/>
              <a:buChar char="●"/>
            </a:pPr>
            <a:r>
              <a:rPr lang="en-US" sz="2200">
                <a:solidFill>
                  <a:srgbClr val="000000"/>
                </a:solidFill>
              </a:rPr>
              <a:t>Provide </a:t>
            </a:r>
            <a:r>
              <a:rPr lang="en-US" sz="2200" b="1">
                <a:solidFill>
                  <a:srgbClr val="000000"/>
                </a:solidFill>
              </a:rPr>
              <a:t>incentives to businesses</a:t>
            </a:r>
            <a:r>
              <a:rPr lang="en-US" sz="2200">
                <a:solidFill>
                  <a:srgbClr val="000000"/>
                </a:solidFill>
              </a:rPr>
              <a:t> that donate leftover food</a:t>
            </a:r>
            <a:endParaRPr sz="2200">
              <a:solidFill>
                <a:srgbClr val="000000"/>
              </a:solidFill>
            </a:endParaRPr>
          </a:p>
          <a:p>
            <a:pPr marL="457200" lvl="0" indent="-368300" algn="l" rtl="0">
              <a:lnSpc>
                <a:spcPct val="115000"/>
              </a:lnSpc>
              <a:spcBef>
                <a:spcPts val="0"/>
              </a:spcBef>
              <a:spcAft>
                <a:spcPts val="0"/>
              </a:spcAft>
              <a:buClr>
                <a:srgbClr val="000000"/>
              </a:buClr>
              <a:buSzPts val="2200"/>
              <a:buChar char="●"/>
            </a:pPr>
            <a:r>
              <a:rPr lang="en-US" sz="2200">
                <a:solidFill>
                  <a:srgbClr val="000000"/>
                </a:solidFill>
              </a:rPr>
              <a:t>Conduct a </a:t>
            </a:r>
            <a:r>
              <a:rPr lang="en-US" sz="2200" b="1">
                <a:solidFill>
                  <a:srgbClr val="000000"/>
                </a:solidFill>
              </a:rPr>
              <a:t>waste audit</a:t>
            </a:r>
            <a:r>
              <a:rPr lang="en-US" sz="2200">
                <a:solidFill>
                  <a:srgbClr val="000000"/>
                </a:solidFill>
              </a:rPr>
              <a:t> of any local government institutions to identify opportunities to reduce, donate, recycle and compost</a:t>
            </a:r>
            <a:endParaRPr sz="2200">
              <a:solidFill>
                <a:srgbClr val="000000"/>
              </a:solidFill>
            </a:endParaRPr>
          </a:p>
        </p:txBody>
      </p:sp>
      <p:sp>
        <p:nvSpPr>
          <p:cNvPr id="820" name="Google Shape;820;p92"/>
          <p:cNvSpPr txBox="1">
            <a:spLocks noGrp="1"/>
          </p:cNvSpPr>
          <p:nvPr>
            <p:ph type="title"/>
          </p:nvPr>
        </p:nvSpPr>
        <p:spPr>
          <a:xfrm>
            <a:off x="1496175" y="468225"/>
            <a:ext cx="7422900" cy="12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a:t>Possible Municipal Ordinances and Practices</a:t>
            </a:r>
            <a:endParaRPr sz="3600" b="0" i="0" u="none" strike="noStrike" cap="none">
              <a:solidFill>
                <a:srgbClr val="262626"/>
              </a:solidFill>
              <a:latin typeface="Century Gothic"/>
              <a:ea typeface="Century Gothic"/>
              <a:cs typeface="Century Gothic"/>
              <a:sym typeface="Century Gothic"/>
            </a:endParaRPr>
          </a:p>
        </p:txBody>
      </p:sp>
      <p:pic>
        <p:nvPicPr>
          <p:cNvPr id="821" name="Google Shape;821;p92"/>
          <p:cNvPicPr preferRelativeResize="0"/>
          <p:nvPr/>
        </p:nvPicPr>
        <p:blipFill>
          <a:blip r:embed="rId3">
            <a:alphaModFix/>
          </a:blip>
          <a:stretch>
            <a:fillRect/>
          </a:stretch>
        </p:blipFill>
        <p:spPr>
          <a:xfrm>
            <a:off x="260058" y="5309321"/>
            <a:ext cx="1397588" cy="1397588"/>
          </a:xfrm>
          <a:prstGeom prst="rect">
            <a:avLst/>
          </a:prstGeom>
          <a:noFill/>
          <a:ln>
            <a:noFill/>
          </a:ln>
        </p:spPr>
      </p:pic>
      <p:pic>
        <p:nvPicPr>
          <p:cNvPr id="822" name="Google Shape;822;p92">
            <a:hlinkClick r:id="rId4"/>
          </p:cNvPr>
          <p:cNvPicPr preferRelativeResize="0"/>
          <p:nvPr/>
        </p:nvPicPr>
        <p:blipFill>
          <a:blip r:embed="rId5">
            <a:alphaModFix/>
          </a:blip>
          <a:stretch>
            <a:fillRect/>
          </a:stretch>
        </p:blipFill>
        <p:spPr>
          <a:xfrm>
            <a:off x="8321624" y="6121651"/>
            <a:ext cx="683318" cy="478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93"/>
          <p:cNvSpPr txBox="1">
            <a:spLocks noGrp="1"/>
          </p:cNvSpPr>
          <p:nvPr>
            <p:ph type="body" idx="1"/>
          </p:nvPr>
        </p:nvSpPr>
        <p:spPr>
          <a:xfrm>
            <a:off x="946275" y="1531725"/>
            <a:ext cx="8134200" cy="3777600"/>
          </a:xfrm>
          <a:prstGeom prst="rect">
            <a:avLst/>
          </a:prstGeom>
          <a:noFill/>
          <a:ln>
            <a:noFill/>
          </a:ln>
        </p:spPr>
        <p:txBody>
          <a:bodyPr spcFirstLastPara="1" wrap="square" lIns="121875" tIns="60925" rIns="121875" bIns="60925" anchor="t" anchorCtr="0">
            <a:noAutofit/>
          </a:bodyPr>
          <a:lstStyle/>
          <a:p>
            <a:pPr marL="457200" lvl="0" indent="-381000" algn="l" rtl="0">
              <a:lnSpc>
                <a:spcPct val="115000"/>
              </a:lnSpc>
              <a:spcBef>
                <a:spcPts val="1000"/>
              </a:spcBef>
              <a:spcAft>
                <a:spcPts val="0"/>
              </a:spcAft>
              <a:buClr>
                <a:srgbClr val="000000"/>
              </a:buClr>
              <a:buSzPts val="2400"/>
              <a:buFont typeface="Century Gothic"/>
              <a:buChar char="●"/>
            </a:pPr>
            <a:r>
              <a:rPr lang="en-US" sz="2400">
                <a:solidFill>
                  <a:srgbClr val="000000"/>
                </a:solidFill>
              </a:rPr>
              <a:t>Assess options for residential compost program:</a:t>
            </a:r>
            <a:endParaRPr sz="2400">
              <a:solidFill>
                <a:srgbClr val="000000"/>
              </a:solidFill>
            </a:endParaRPr>
          </a:p>
          <a:p>
            <a:pPr marL="914400" lvl="1" indent="-342900" algn="l" rtl="0">
              <a:lnSpc>
                <a:spcPct val="115000"/>
              </a:lnSpc>
              <a:spcBef>
                <a:spcPts val="0"/>
              </a:spcBef>
              <a:spcAft>
                <a:spcPts val="0"/>
              </a:spcAft>
              <a:buClr>
                <a:srgbClr val="000000"/>
              </a:buClr>
              <a:buSzPts val="1800"/>
              <a:buFont typeface="Century Gothic"/>
              <a:buChar char="○"/>
            </a:pPr>
            <a:r>
              <a:rPr lang="en-US" sz="1800">
                <a:solidFill>
                  <a:srgbClr val="000000"/>
                </a:solidFill>
              </a:rPr>
              <a:t>Review hauler contract to determine if ride along program is available</a:t>
            </a:r>
            <a:endParaRPr sz="1800">
              <a:solidFill>
                <a:srgbClr val="000000"/>
              </a:solidFill>
            </a:endParaRPr>
          </a:p>
          <a:p>
            <a:pPr marL="914400" lvl="1" indent="-342900" algn="l" rtl="0">
              <a:lnSpc>
                <a:spcPct val="115000"/>
              </a:lnSpc>
              <a:spcBef>
                <a:spcPts val="0"/>
              </a:spcBef>
              <a:spcAft>
                <a:spcPts val="0"/>
              </a:spcAft>
              <a:buClr>
                <a:srgbClr val="000000"/>
              </a:buClr>
              <a:buSzPts val="1800"/>
              <a:buFont typeface="Century Gothic"/>
              <a:buChar char="○"/>
            </a:pPr>
            <a:r>
              <a:rPr lang="en-US" sz="1800">
                <a:solidFill>
                  <a:srgbClr val="000000"/>
                </a:solidFill>
              </a:rPr>
              <a:t>Future hauler RFPs to include quote for organics/composting service</a:t>
            </a:r>
            <a:endParaRPr sz="1800">
              <a:solidFill>
                <a:srgbClr val="000000"/>
              </a:solidFill>
            </a:endParaRPr>
          </a:p>
          <a:p>
            <a:pPr marL="914400" lvl="1" indent="-342900" algn="l" rtl="0">
              <a:lnSpc>
                <a:spcPct val="115000"/>
              </a:lnSpc>
              <a:spcBef>
                <a:spcPts val="0"/>
              </a:spcBef>
              <a:spcAft>
                <a:spcPts val="0"/>
              </a:spcAft>
              <a:buClr>
                <a:srgbClr val="000000"/>
              </a:buClr>
              <a:buSzPts val="1800"/>
              <a:buFont typeface="Century Gothic"/>
              <a:buChar char="○"/>
            </a:pPr>
            <a:r>
              <a:rPr lang="en-US" sz="1800">
                <a:solidFill>
                  <a:srgbClr val="000000"/>
                </a:solidFill>
              </a:rPr>
              <a:t>Identify opportunity for municipal drop off program for food scraps (permanent or temporary)</a:t>
            </a:r>
            <a:endParaRPr sz="1800">
              <a:solidFill>
                <a:srgbClr val="000000"/>
              </a:solidFill>
            </a:endParaRPr>
          </a:p>
          <a:p>
            <a:pPr marL="457200" lvl="0" indent="-381000" algn="l" rtl="0">
              <a:lnSpc>
                <a:spcPct val="115000"/>
              </a:lnSpc>
              <a:spcBef>
                <a:spcPts val="0"/>
              </a:spcBef>
              <a:spcAft>
                <a:spcPts val="0"/>
              </a:spcAft>
              <a:buClr>
                <a:srgbClr val="000000"/>
              </a:buClr>
              <a:buSzPts val="2400"/>
              <a:buFont typeface="Century Gothic"/>
              <a:buChar char="●"/>
            </a:pPr>
            <a:r>
              <a:rPr lang="en-US" sz="2400">
                <a:solidFill>
                  <a:srgbClr val="000000"/>
                </a:solidFill>
              </a:rPr>
              <a:t>Develop and support resident education and engagement campaign</a:t>
            </a:r>
            <a:endParaRPr sz="2400">
              <a:solidFill>
                <a:srgbClr val="000000"/>
              </a:solidFill>
            </a:endParaRPr>
          </a:p>
          <a:p>
            <a:pPr marL="457200" lvl="0" indent="-381000" algn="l" rtl="0">
              <a:lnSpc>
                <a:spcPct val="115000"/>
              </a:lnSpc>
              <a:spcBef>
                <a:spcPts val="0"/>
              </a:spcBef>
              <a:spcAft>
                <a:spcPts val="0"/>
              </a:spcAft>
              <a:buClr>
                <a:srgbClr val="000000"/>
              </a:buClr>
              <a:buSzPts val="2400"/>
              <a:buChar char="●"/>
            </a:pPr>
            <a:r>
              <a:rPr lang="en-US" sz="2400">
                <a:solidFill>
                  <a:srgbClr val="000000"/>
                </a:solidFill>
              </a:rPr>
              <a:t>Incorporate best management practices (BMPs) from USEPA on stormwater management</a:t>
            </a:r>
            <a:br>
              <a:rPr lang="en-US" sz="2400"/>
            </a:br>
            <a:br>
              <a:rPr lang="en-US" sz="2400"/>
            </a:br>
            <a:endParaRPr sz="2400"/>
          </a:p>
        </p:txBody>
      </p:sp>
      <p:sp>
        <p:nvSpPr>
          <p:cNvPr id="828" name="Google Shape;828;p93"/>
          <p:cNvSpPr txBox="1">
            <a:spLocks noGrp="1"/>
          </p:cNvSpPr>
          <p:nvPr>
            <p:ph type="title"/>
          </p:nvPr>
        </p:nvSpPr>
        <p:spPr>
          <a:xfrm>
            <a:off x="1491075" y="605925"/>
            <a:ext cx="7589400" cy="92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a:t>Next Steps for FVSN Municipalities</a:t>
            </a:r>
            <a:endParaRPr sz="3600" b="0" i="0" u="none" strike="noStrike" cap="none">
              <a:solidFill>
                <a:srgbClr val="262626"/>
              </a:solidFill>
              <a:latin typeface="Century Gothic"/>
              <a:ea typeface="Century Gothic"/>
              <a:cs typeface="Century Gothic"/>
              <a:sym typeface="Century Gothic"/>
            </a:endParaRPr>
          </a:p>
        </p:txBody>
      </p:sp>
      <p:pic>
        <p:nvPicPr>
          <p:cNvPr id="829" name="Google Shape;829;p93">
            <a:hlinkClick r:id="rId3"/>
          </p:cNvPr>
          <p:cNvPicPr preferRelativeResize="0"/>
          <p:nvPr/>
        </p:nvPicPr>
        <p:blipFill>
          <a:blip r:embed="rId4">
            <a:alphaModFix/>
          </a:blip>
          <a:stretch>
            <a:fillRect/>
          </a:stretch>
        </p:blipFill>
        <p:spPr>
          <a:xfrm>
            <a:off x="8321624" y="6121651"/>
            <a:ext cx="683318" cy="478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94"/>
          <p:cNvSpPr/>
          <p:nvPr/>
        </p:nvSpPr>
        <p:spPr>
          <a:xfrm>
            <a:off x="1484125" y="1915125"/>
            <a:ext cx="5747400" cy="3276600"/>
          </a:xfrm>
          <a:prstGeom prst="rect">
            <a:avLst/>
          </a:prstGeom>
          <a:noFill/>
          <a:ln>
            <a:noFill/>
          </a:ln>
        </p:spPr>
        <p:txBody>
          <a:bodyPr spcFirstLastPara="1" wrap="square" lIns="91425" tIns="45700" rIns="91425" bIns="45700" anchor="t" anchorCtr="0">
            <a:noAutofit/>
          </a:bodyPr>
          <a:lstStyle/>
          <a:p>
            <a:pPr marL="0" marR="0" lvl="0" indent="0" algn="l" rtl="0">
              <a:spcBef>
                <a:spcPts val="400"/>
              </a:spcBef>
              <a:spcAft>
                <a:spcPts val="0"/>
              </a:spcAft>
              <a:buNone/>
            </a:pPr>
            <a:r>
              <a:rPr lang="en-US" sz="2400">
                <a:solidFill>
                  <a:schemeClr val="dk1"/>
                </a:solidFill>
                <a:latin typeface="Century Gothic"/>
                <a:ea typeface="Century Gothic"/>
                <a:cs typeface="Century Gothic"/>
                <a:sym typeface="Century Gothic"/>
              </a:rPr>
              <a:t>Project Name:	</a:t>
            </a:r>
            <a:endParaRPr sz="2400">
              <a:solidFill>
                <a:schemeClr val="dk1"/>
              </a:solidFill>
              <a:latin typeface="Century Gothic"/>
              <a:ea typeface="Century Gothic"/>
              <a:cs typeface="Century Gothic"/>
              <a:sym typeface="Century Gothic"/>
            </a:endParaRPr>
          </a:p>
          <a:p>
            <a:pPr marL="0" marR="0" lvl="0" indent="0" algn="l" rtl="0">
              <a:spcBef>
                <a:spcPts val="400"/>
              </a:spcBef>
              <a:spcAft>
                <a:spcPts val="0"/>
              </a:spcAft>
              <a:buNone/>
            </a:pPr>
            <a:r>
              <a:rPr lang="en-US" sz="1800">
                <a:solidFill>
                  <a:schemeClr val="dk1"/>
                </a:solidFill>
                <a:latin typeface="Century Gothic"/>
                <a:ea typeface="Century Gothic"/>
                <a:cs typeface="Century Gothic"/>
                <a:sym typeface="Century Gothic"/>
              </a:rPr>
              <a:t>Building Illinois’ Local Food Shed Through Advancing Food Scrap Composting</a:t>
            </a:r>
            <a:endParaRPr sz="1800">
              <a:solidFill>
                <a:schemeClr val="dk1"/>
              </a:solidFill>
              <a:latin typeface="Century Gothic"/>
              <a:ea typeface="Century Gothic"/>
              <a:cs typeface="Century Gothic"/>
              <a:sym typeface="Century Gothic"/>
            </a:endParaRPr>
          </a:p>
          <a:p>
            <a:pPr marL="0" marR="0" lvl="0" indent="0" algn="l" rtl="0">
              <a:spcBef>
                <a:spcPts val="400"/>
              </a:spcBef>
              <a:spcAft>
                <a:spcPts val="0"/>
              </a:spcAft>
              <a:buNone/>
            </a:pPr>
            <a:br>
              <a:rPr lang="en-US" sz="2400">
                <a:solidFill>
                  <a:schemeClr val="dk1"/>
                </a:solidFill>
                <a:latin typeface="Century Gothic"/>
                <a:ea typeface="Century Gothic"/>
                <a:cs typeface="Century Gothic"/>
                <a:sym typeface="Century Gothic"/>
              </a:rPr>
            </a:br>
            <a:r>
              <a:rPr lang="en-US" sz="2400">
                <a:solidFill>
                  <a:schemeClr val="dk1"/>
                </a:solidFill>
                <a:latin typeface="Century Gothic"/>
                <a:ea typeface="Century Gothic"/>
                <a:cs typeface="Century Gothic"/>
                <a:sym typeface="Century Gothic"/>
              </a:rPr>
              <a:t>Funder:  </a:t>
            </a:r>
            <a:endParaRPr sz="2400">
              <a:solidFill>
                <a:schemeClr val="dk1"/>
              </a:solidFill>
              <a:latin typeface="Century Gothic"/>
              <a:ea typeface="Century Gothic"/>
              <a:cs typeface="Century Gothic"/>
              <a:sym typeface="Century Gothic"/>
            </a:endParaRPr>
          </a:p>
          <a:p>
            <a:pPr marL="0" marR="0" lvl="0" indent="0" algn="l" rtl="0">
              <a:spcBef>
                <a:spcPts val="400"/>
              </a:spcBef>
              <a:spcAft>
                <a:spcPts val="0"/>
              </a:spcAft>
              <a:buNone/>
            </a:pPr>
            <a:r>
              <a:rPr lang="en-US" sz="1800">
                <a:solidFill>
                  <a:schemeClr val="dk1"/>
                </a:solidFill>
                <a:latin typeface="Century Gothic"/>
                <a:ea typeface="Century Gothic"/>
                <a:cs typeface="Century Gothic"/>
                <a:sym typeface="Century Gothic"/>
              </a:rPr>
              <a:t>Funded through the Searle Funds at The Chicago Community Trust, Food:Land:Opportunity is a collaboration between Kinship Foundation and The Chicago Community Trust.</a:t>
            </a:r>
            <a:endParaRPr sz="1800">
              <a:solidFill>
                <a:schemeClr val="dk1"/>
              </a:solidFill>
              <a:latin typeface="Century Gothic"/>
              <a:ea typeface="Century Gothic"/>
              <a:cs typeface="Century Gothic"/>
              <a:sym typeface="Century Gothic"/>
            </a:endParaRPr>
          </a:p>
          <a:p>
            <a:pPr marL="0" marR="0" lvl="0" indent="0" algn="l" rtl="0">
              <a:spcBef>
                <a:spcPts val="40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400"/>
              </a:spcBef>
              <a:spcAft>
                <a:spcPts val="0"/>
              </a:spcAft>
              <a:buNone/>
            </a:pPr>
            <a:r>
              <a:rPr lang="en-US" sz="2400">
                <a:solidFill>
                  <a:schemeClr val="dk1"/>
                </a:solidFill>
                <a:latin typeface="Century Gothic"/>
                <a:ea typeface="Century Gothic"/>
                <a:cs typeface="Century Gothic"/>
                <a:sym typeface="Century Gothic"/>
              </a:rPr>
              <a:t>Partners:  	</a:t>
            </a:r>
            <a:endParaRPr sz="2400">
              <a:solidFill>
                <a:schemeClr val="dk1"/>
              </a:solidFill>
              <a:latin typeface="Century Gothic"/>
              <a:ea typeface="Century Gothic"/>
              <a:cs typeface="Century Gothic"/>
              <a:sym typeface="Century Gothic"/>
            </a:endParaRPr>
          </a:p>
          <a:p>
            <a:pPr marL="0" lvl="0" indent="0" algn="l" rtl="0">
              <a:spcBef>
                <a:spcPts val="400"/>
              </a:spcBef>
              <a:spcAft>
                <a:spcPts val="0"/>
              </a:spcAft>
              <a:buNone/>
            </a:pPr>
            <a:r>
              <a:rPr lang="en-US" sz="1800">
                <a:solidFill>
                  <a:schemeClr val="dk1"/>
                </a:solidFill>
                <a:latin typeface="Century Gothic"/>
                <a:ea typeface="Century Gothic"/>
                <a:cs typeface="Century Gothic"/>
                <a:sym typeface="Century Gothic"/>
              </a:rPr>
              <a:t>Illinois Food Scrap Coalition, Illinois Green Economy Network, Illinois Environmental Council, Illinois Wasted Food Solutions Task Force</a:t>
            </a:r>
            <a:endParaRPr sz="1800">
              <a:solidFill>
                <a:schemeClr val="dk1"/>
              </a:solidFill>
              <a:latin typeface="Century Gothic"/>
              <a:ea typeface="Century Gothic"/>
              <a:cs typeface="Century Gothic"/>
              <a:sym typeface="Century Gothic"/>
            </a:endParaRPr>
          </a:p>
          <a:p>
            <a:pPr marL="0" lvl="0" indent="0" algn="l" rtl="0">
              <a:spcBef>
                <a:spcPts val="400"/>
              </a:spcBef>
              <a:spcAft>
                <a:spcPts val="0"/>
              </a:spcAft>
              <a:buNone/>
            </a:pPr>
            <a:endParaRPr sz="1800">
              <a:solidFill>
                <a:schemeClr val="dk1"/>
              </a:solidFill>
              <a:latin typeface="Century Gothic"/>
              <a:ea typeface="Century Gothic"/>
              <a:cs typeface="Century Gothic"/>
              <a:sym typeface="Century Gothic"/>
            </a:endParaRPr>
          </a:p>
        </p:txBody>
      </p:sp>
      <p:pic>
        <p:nvPicPr>
          <p:cNvPr id="836" name="Google Shape;836;p94"/>
          <p:cNvPicPr preferRelativeResize="0"/>
          <p:nvPr/>
        </p:nvPicPr>
        <p:blipFill>
          <a:blip r:embed="rId3">
            <a:alphaModFix/>
          </a:blip>
          <a:stretch>
            <a:fillRect/>
          </a:stretch>
        </p:blipFill>
        <p:spPr>
          <a:xfrm>
            <a:off x="1018475" y="444255"/>
            <a:ext cx="4899350" cy="1065075"/>
          </a:xfrm>
          <a:prstGeom prst="rect">
            <a:avLst/>
          </a:prstGeom>
          <a:noFill/>
          <a:ln>
            <a:noFill/>
          </a:ln>
        </p:spPr>
      </p:pic>
      <p:pic>
        <p:nvPicPr>
          <p:cNvPr id="837" name="Google Shape;837;p94">
            <a:hlinkClick r:id="rId4"/>
          </p:cNvPr>
          <p:cNvPicPr preferRelativeResize="0"/>
          <p:nvPr/>
        </p:nvPicPr>
        <p:blipFill>
          <a:blip r:embed="rId5">
            <a:alphaModFix/>
          </a:blip>
          <a:stretch>
            <a:fillRect/>
          </a:stretch>
        </p:blipFill>
        <p:spPr>
          <a:xfrm>
            <a:off x="7312800" y="444250"/>
            <a:ext cx="1699675" cy="1189325"/>
          </a:xfrm>
          <a:prstGeom prst="rect">
            <a:avLst/>
          </a:prstGeom>
          <a:noFill/>
          <a:ln>
            <a:noFill/>
          </a:ln>
        </p:spPr>
      </p:pic>
      <p:pic>
        <p:nvPicPr>
          <p:cNvPr id="838" name="Google Shape;838;p94"/>
          <p:cNvPicPr preferRelativeResize="0"/>
          <p:nvPr/>
        </p:nvPicPr>
        <p:blipFill>
          <a:blip r:embed="rId6">
            <a:alphaModFix/>
          </a:blip>
          <a:stretch>
            <a:fillRect/>
          </a:stretch>
        </p:blipFill>
        <p:spPr>
          <a:xfrm>
            <a:off x="7768809" y="4358347"/>
            <a:ext cx="835881" cy="488844"/>
          </a:xfrm>
          <a:prstGeom prst="rect">
            <a:avLst/>
          </a:prstGeom>
          <a:noFill/>
          <a:ln>
            <a:noFill/>
          </a:ln>
        </p:spPr>
      </p:pic>
      <p:pic>
        <p:nvPicPr>
          <p:cNvPr id="839" name="Google Shape;839;p94"/>
          <p:cNvPicPr preferRelativeResize="0"/>
          <p:nvPr/>
        </p:nvPicPr>
        <p:blipFill>
          <a:blip r:embed="rId7">
            <a:alphaModFix/>
          </a:blip>
          <a:stretch>
            <a:fillRect/>
          </a:stretch>
        </p:blipFill>
        <p:spPr>
          <a:xfrm>
            <a:off x="7470800" y="3893916"/>
            <a:ext cx="1383675" cy="464417"/>
          </a:xfrm>
          <a:prstGeom prst="rect">
            <a:avLst/>
          </a:prstGeom>
          <a:noFill/>
          <a:ln>
            <a:noFill/>
          </a:ln>
        </p:spPr>
      </p:pic>
      <p:pic>
        <p:nvPicPr>
          <p:cNvPr id="840" name="Google Shape;840;p94">
            <a:hlinkClick r:id="rId8"/>
          </p:cNvPr>
          <p:cNvPicPr preferRelativeResize="0"/>
          <p:nvPr/>
        </p:nvPicPr>
        <p:blipFill>
          <a:blip r:embed="rId9">
            <a:alphaModFix/>
          </a:blip>
          <a:stretch>
            <a:fillRect/>
          </a:stretch>
        </p:blipFill>
        <p:spPr>
          <a:xfrm>
            <a:off x="7441975" y="2337302"/>
            <a:ext cx="1441325" cy="8529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95"/>
          <p:cNvSpPr txBox="1">
            <a:spLocks noGrp="1"/>
          </p:cNvSpPr>
          <p:nvPr>
            <p:ph type="title"/>
          </p:nvPr>
        </p:nvSpPr>
        <p:spPr>
          <a:xfrm>
            <a:off x="1627050" y="1951150"/>
            <a:ext cx="5889900" cy="242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000" b="1"/>
              <a:t>Jen Nelson</a:t>
            </a:r>
            <a:br>
              <a:rPr lang="en-US" sz="3240" b="0" i="0" u="none" strike="noStrike" cap="none">
                <a:solidFill>
                  <a:srgbClr val="262626"/>
                </a:solidFill>
                <a:latin typeface="Century Gothic"/>
                <a:ea typeface="Century Gothic"/>
                <a:cs typeface="Century Gothic"/>
                <a:sym typeface="Century Gothic"/>
              </a:rPr>
            </a:br>
            <a:endParaRPr sz="1000" b="0" i="0" u="none" strike="noStrike" cap="none">
              <a:solidFill>
                <a:srgbClr val="262626"/>
              </a:solidFill>
              <a:latin typeface="Century Gothic"/>
              <a:ea typeface="Century Gothic"/>
              <a:cs typeface="Century Gothic"/>
              <a:sym typeface="Century Gothic"/>
            </a:endParaRPr>
          </a:p>
          <a:p>
            <a:pPr marL="0" marR="0" lvl="0" indent="0" algn="l" rtl="0">
              <a:spcBef>
                <a:spcPts val="0"/>
              </a:spcBef>
              <a:spcAft>
                <a:spcPts val="0"/>
              </a:spcAft>
              <a:buClr>
                <a:srgbClr val="262626"/>
              </a:buClr>
              <a:buSzPts val="3240"/>
              <a:buFont typeface="Century Gothic"/>
              <a:buNone/>
            </a:pPr>
            <a:r>
              <a:rPr lang="en-US" sz="1600" b="1" i="0" u="none" strike="noStrike" cap="none">
                <a:solidFill>
                  <a:srgbClr val="262626"/>
                </a:solidFill>
              </a:rPr>
              <a:t>Seven Generations Ahead</a:t>
            </a:r>
            <a:r>
              <a:rPr lang="en-US" sz="1600" b="0" i="0" u="none" strike="noStrike" cap="none">
                <a:solidFill>
                  <a:srgbClr val="262626"/>
                </a:solidFill>
                <a:latin typeface="Century Gothic"/>
                <a:ea typeface="Century Gothic"/>
                <a:cs typeface="Century Gothic"/>
                <a:sym typeface="Century Gothic"/>
              </a:rPr>
              <a:t>, Senior </a:t>
            </a:r>
            <a:r>
              <a:rPr lang="en-US" sz="1600"/>
              <a:t>Program Manager</a:t>
            </a:r>
            <a:endParaRPr sz="1600"/>
          </a:p>
          <a:p>
            <a:pPr marL="0" marR="0" lvl="0" indent="0" algn="l" rtl="0">
              <a:spcBef>
                <a:spcPts val="0"/>
              </a:spcBef>
              <a:spcAft>
                <a:spcPts val="0"/>
              </a:spcAft>
              <a:buClr>
                <a:srgbClr val="262626"/>
              </a:buClr>
              <a:buSzPts val="3240"/>
              <a:buFont typeface="Century Gothic"/>
              <a:buNone/>
            </a:pPr>
            <a:r>
              <a:rPr lang="en-US" sz="1600" b="1"/>
              <a:t>Illinois Food Scrap Coalition</a:t>
            </a:r>
            <a:r>
              <a:rPr lang="en-US" sz="1600"/>
              <a:t>, Board Member and  Education Committee Chair</a:t>
            </a:r>
            <a:endParaRPr sz="1600"/>
          </a:p>
          <a:p>
            <a:pPr marL="0" marR="0" lvl="0" indent="0" algn="l" rtl="0">
              <a:spcBef>
                <a:spcPts val="0"/>
              </a:spcBef>
              <a:spcAft>
                <a:spcPts val="0"/>
              </a:spcAft>
              <a:buClr>
                <a:srgbClr val="262626"/>
              </a:buClr>
              <a:buSzPts val="3240"/>
              <a:buFont typeface="Century Gothic"/>
              <a:buNone/>
            </a:pPr>
            <a:r>
              <a:rPr lang="en-US" sz="1600" b="1"/>
              <a:t>Illinois Wasted Food Solutions Task Force</a:t>
            </a:r>
            <a:r>
              <a:rPr lang="en-US" sz="1600"/>
              <a:t>, Member</a:t>
            </a:r>
            <a:endParaRPr sz="1600"/>
          </a:p>
          <a:p>
            <a:pPr marL="0" marR="0" lvl="0" indent="0" algn="l" rtl="0">
              <a:spcBef>
                <a:spcPts val="0"/>
              </a:spcBef>
              <a:spcAft>
                <a:spcPts val="0"/>
              </a:spcAft>
              <a:buClr>
                <a:srgbClr val="262626"/>
              </a:buClr>
              <a:buSzPts val="3240"/>
              <a:buFont typeface="Century Gothic"/>
              <a:buNone/>
            </a:pPr>
            <a:endParaRPr sz="1600"/>
          </a:p>
          <a:p>
            <a:pPr marL="0" marR="0" lvl="0" indent="0" algn="l" rtl="0">
              <a:spcBef>
                <a:spcPts val="0"/>
              </a:spcBef>
              <a:spcAft>
                <a:spcPts val="0"/>
              </a:spcAft>
              <a:buClr>
                <a:srgbClr val="262626"/>
              </a:buClr>
              <a:buSzPts val="3240"/>
              <a:buFont typeface="Century Gothic"/>
              <a:buNone/>
            </a:pPr>
            <a:r>
              <a:rPr lang="en-US" sz="1600"/>
              <a:t>jennifer@sevengenerationsahead.org</a:t>
            </a:r>
            <a:endParaRPr sz="1600"/>
          </a:p>
        </p:txBody>
      </p:sp>
      <p:sp>
        <p:nvSpPr>
          <p:cNvPr id="847" name="Google Shape;847;p95"/>
          <p:cNvSpPr txBox="1"/>
          <p:nvPr/>
        </p:nvSpPr>
        <p:spPr>
          <a:xfrm>
            <a:off x="1510425" y="686700"/>
            <a:ext cx="7604400" cy="12810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1"/>
              </a:buClr>
              <a:buSzPts val="1804"/>
              <a:buFont typeface="Noto Sans Symbols"/>
              <a:buNone/>
            </a:pPr>
            <a:r>
              <a:rPr lang="en-US" sz="4800">
                <a:solidFill>
                  <a:srgbClr val="3F3F3F"/>
                </a:solidFill>
                <a:latin typeface="Century Gothic"/>
                <a:ea typeface="Century Gothic"/>
                <a:cs typeface="Century Gothic"/>
                <a:sym typeface="Century Gothic"/>
              </a:rPr>
              <a:t>Thank you!</a:t>
            </a:r>
            <a:endParaRPr sz="4800">
              <a:solidFill>
                <a:schemeClr val="dk1"/>
              </a:solidFill>
              <a:latin typeface="Century Gothic"/>
              <a:ea typeface="Century Gothic"/>
              <a:cs typeface="Century Gothic"/>
              <a:sym typeface="Century Gothic"/>
            </a:endParaRPr>
          </a:p>
        </p:txBody>
      </p:sp>
      <p:pic>
        <p:nvPicPr>
          <p:cNvPr id="848" name="Google Shape;848;p95">
            <a:hlinkClick r:id="rId3"/>
          </p:cNvPr>
          <p:cNvPicPr preferRelativeResize="0"/>
          <p:nvPr/>
        </p:nvPicPr>
        <p:blipFill>
          <a:blip r:embed="rId4">
            <a:alphaModFix/>
          </a:blip>
          <a:stretch>
            <a:fillRect/>
          </a:stretch>
        </p:blipFill>
        <p:spPr>
          <a:xfrm>
            <a:off x="7158037" y="439875"/>
            <a:ext cx="1830749" cy="1281000"/>
          </a:xfrm>
          <a:prstGeom prst="rect">
            <a:avLst/>
          </a:prstGeom>
          <a:noFill/>
          <a:ln>
            <a:noFill/>
          </a:ln>
        </p:spPr>
      </p:pic>
      <p:pic>
        <p:nvPicPr>
          <p:cNvPr id="849" name="Google Shape;849;p95">
            <a:hlinkClick r:id="rId5"/>
          </p:cNvPr>
          <p:cNvPicPr preferRelativeResize="0"/>
          <p:nvPr/>
        </p:nvPicPr>
        <p:blipFill>
          <a:blip r:embed="rId6">
            <a:alphaModFix/>
          </a:blip>
          <a:stretch>
            <a:fillRect/>
          </a:stretch>
        </p:blipFill>
        <p:spPr>
          <a:xfrm>
            <a:off x="831064" y="5724177"/>
            <a:ext cx="2480325" cy="876400"/>
          </a:xfrm>
          <a:prstGeom prst="rect">
            <a:avLst/>
          </a:prstGeom>
          <a:noFill/>
          <a:ln>
            <a:noFill/>
          </a:ln>
        </p:spPr>
      </p:pic>
      <p:pic>
        <p:nvPicPr>
          <p:cNvPr id="850" name="Google Shape;850;p95">
            <a:hlinkClick r:id="rId7"/>
          </p:cNvPr>
          <p:cNvPicPr preferRelativeResize="0"/>
          <p:nvPr/>
        </p:nvPicPr>
        <p:blipFill>
          <a:blip r:embed="rId8">
            <a:alphaModFix/>
          </a:blip>
          <a:stretch>
            <a:fillRect/>
          </a:stretch>
        </p:blipFill>
        <p:spPr>
          <a:xfrm>
            <a:off x="5763800" y="5660068"/>
            <a:ext cx="1146860" cy="1004600"/>
          </a:xfrm>
          <a:prstGeom prst="rect">
            <a:avLst/>
          </a:prstGeom>
          <a:noFill/>
          <a:ln>
            <a:noFill/>
          </a:ln>
        </p:spPr>
      </p:pic>
      <p:pic>
        <p:nvPicPr>
          <p:cNvPr id="851" name="Google Shape;851;p95">
            <a:hlinkClick r:id="rId9"/>
          </p:cNvPr>
          <p:cNvPicPr preferRelativeResize="0"/>
          <p:nvPr/>
        </p:nvPicPr>
        <p:blipFill>
          <a:blip r:embed="rId10">
            <a:alphaModFix/>
          </a:blip>
          <a:stretch>
            <a:fillRect/>
          </a:stretch>
        </p:blipFill>
        <p:spPr>
          <a:xfrm>
            <a:off x="3653925" y="5735915"/>
            <a:ext cx="1441325" cy="852902"/>
          </a:xfrm>
          <a:prstGeom prst="rect">
            <a:avLst/>
          </a:prstGeom>
          <a:noFill/>
          <a:ln>
            <a:noFill/>
          </a:ln>
        </p:spPr>
      </p:pic>
      <p:pic>
        <p:nvPicPr>
          <p:cNvPr id="852" name="Google Shape;852;p95" descr="logo_greentown.gif">
            <a:hlinkClick r:id="rId11"/>
          </p:cNvPr>
          <p:cNvPicPr preferRelativeResize="0"/>
          <p:nvPr/>
        </p:nvPicPr>
        <p:blipFill rotWithShape="1">
          <a:blip r:embed="rId12">
            <a:alphaModFix/>
          </a:blip>
          <a:srcRect/>
          <a:stretch/>
        </p:blipFill>
        <p:spPr>
          <a:xfrm>
            <a:off x="7760660" y="5660063"/>
            <a:ext cx="1004602" cy="1004602"/>
          </a:xfrm>
          <a:prstGeom prst="rect">
            <a:avLst/>
          </a:prstGeom>
          <a:noFill/>
          <a:ln>
            <a:noFill/>
          </a:ln>
        </p:spPr>
      </p:pic>
      <p:pic>
        <p:nvPicPr>
          <p:cNvPr id="853" name="Google Shape;853;p95"/>
          <p:cNvPicPr preferRelativeResize="0"/>
          <p:nvPr/>
        </p:nvPicPr>
        <p:blipFill>
          <a:blip r:embed="rId13">
            <a:alphaModFix/>
          </a:blip>
          <a:stretch>
            <a:fillRect/>
          </a:stretch>
        </p:blipFill>
        <p:spPr>
          <a:xfrm>
            <a:off x="7655472" y="3215634"/>
            <a:ext cx="835881" cy="488844"/>
          </a:xfrm>
          <a:prstGeom prst="rect">
            <a:avLst/>
          </a:prstGeom>
          <a:noFill/>
          <a:ln>
            <a:noFill/>
          </a:ln>
        </p:spPr>
      </p:pic>
      <p:pic>
        <p:nvPicPr>
          <p:cNvPr id="854" name="Google Shape;854;p95"/>
          <p:cNvPicPr preferRelativeResize="0"/>
          <p:nvPr/>
        </p:nvPicPr>
        <p:blipFill>
          <a:blip r:embed="rId14">
            <a:alphaModFix/>
          </a:blip>
          <a:stretch>
            <a:fillRect/>
          </a:stretch>
        </p:blipFill>
        <p:spPr>
          <a:xfrm>
            <a:off x="7381575" y="2617903"/>
            <a:ext cx="1383675" cy="4644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75"/>
          <p:cNvPicPr preferRelativeResize="0"/>
          <p:nvPr/>
        </p:nvPicPr>
        <p:blipFill>
          <a:blip r:embed="rId3">
            <a:alphaModFix/>
          </a:blip>
          <a:stretch>
            <a:fillRect/>
          </a:stretch>
        </p:blipFill>
        <p:spPr>
          <a:xfrm>
            <a:off x="0" y="248029"/>
            <a:ext cx="9144000" cy="6104042"/>
          </a:xfrm>
          <a:prstGeom prst="rect">
            <a:avLst/>
          </a:prstGeom>
          <a:noFill/>
          <a:ln>
            <a:noFill/>
          </a:ln>
        </p:spPr>
      </p:pic>
      <p:sp>
        <p:nvSpPr>
          <p:cNvPr id="651" name="Google Shape;651;p75"/>
          <p:cNvSpPr txBox="1"/>
          <p:nvPr/>
        </p:nvSpPr>
        <p:spPr>
          <a:xfrm>
            <a:off x="6115800" y="5890375"/>
            <a:ext cx="3028200" cy="354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a:solidFill>
                  <a:srgbClr val="FFFFFF"/>
                </a:solidFill>
              </a:rPr>
              <a:t>Photo credit: SCARCE</a:t>
            </a:r>
            <a:endParaRPr>
              <a:solidFill>
                <a:srgbClr val="FFFFFF"/>
              </a:solidFill>
            </a:endParaRPr>
          </a:p>
        </p:txBody>
      </p:sp>
      <p:pic>
        <p:nvPicPr>
          <p:cNvPr id="652" name="Google Shape;652;p75">
            <a:hlinkClick r:id="rId4"/>
          </p:cNvPr>
          <p:cNvPicPr preferRelativeResize="0"/>
          <p:nvPr/>
        </p:nvPicPr>
        <p:blipFill>
          <a:blip r:embed="rId5">
            <a:alphaModFix/>
          </a:blip>
          <a:stretch>
            <a:fillRect/>
          </a:stretch>
        </p:blipFill>
        <p:spPr>
          <a:xfrm>
            <a:off x="8472249" y="6405201"/>
            <a:ext cx="512488" cy="3585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76"/>
          <p:cNvPicPr preferRelativeResize="0"/>
          <p:nvPr/>
        </p:nvPicPr>
        <p:blipFill>
          <a:blip r:embed="rId3">
            <a:alphaModFix/>
          </a:blip>
          <a:stretch>
            <a:fillRect/>
          </a:stretch>
        </p:blipFill>
        <p:spPr>
          <a:xfrm>
            <a:off x="0" y="984195"/>
            <a:ext cx="9143998" cy="5092506"/>
          </a:xfrm>
          <a:prstGeom prst="rect">
            <a:avLst/>
          </a:prstGeom>
          <a:noFill/>
          <a:ln>
            <a:noFill/>
          </a:ln>
        </p:spPr>
      </p:pic>
      <p:sp>
        <p:nvSpPr>
          <p:cNvPr id="658" name="Google Shape;658;p76"/>
          <p:cNvSpPr/>
          <p:nvPr/>
        </p:nvSpPr>
        <p:spPr>
          <a:xfrm>
            <a:off x="276150" y="110475"/>
            <a:ext cx="2853600" cy="35901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9" name="Google Shape;659;p76"/>
          <p:cNvPicPr preferRelativeResize="0"/>
          <p:nvPr/>
        </p:nvPicPr>
        <p:blipFill>
          <a:blip r:embed="rId4">
            <a:alphaModFix/>
          </a:blip>
          <a:stretch>
            <a:fillRect/>
          </a:stretch>
        </p:blipFill>
        <p:spPr>
          <a:xfrm>
            <a:off x="283725" y="105288"/>
            <a:ext cx="2838450" cy="3600450"/>
          </a:xfrm>
          <a:prstGeom prst="rect">
            <a:avLst/>
          </a:prstGeom>
          <a:noFill/>
          <a:ln>
            <a:noFill/>
          </a:ln>
        </p:spPr>
      </p:pic>
      <p:pic>
        <p:nvPicPr>
          <p:cNvPr id="660" name="Google Shape;660;p76">
            <a:hlinkClick r:id="rId5"/>
          </p:cNvPr>
          <p:cNvPicPr preferRelativeResize="0"/>
          <p:nvPr/>
        </p:nvPicPr>
        <p:blipFill>
          <a:blip r:embed="rId6">
            <a:alphaModFix/>
          </a:blip>
          <a:stretch>
            <a:fillRect/>
          </a:stretch>
        </p:blipFill>
        <p:spPr>
          <a:xfrm>
            <a:off x="8472249" y="6405201"/>
            <a:ext cx="512488" cy="3585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p77"/>
          <p:cNvPicPr preferRelativeResize="0"/>
          <p:nvPr/>
        </p:nvPicPr>
        <p:blipFill>
          <a:blip r:embed="rId3">
            <a:alphaModFix/>
          </a:blip>
          <a:stretch>
            <a:fillRect/>
          </a:stretch>
        </p:blipFill>
        <p:spPr>
          <a:xfrm>
            <a:off x="4708226" y="3603475"/>
            <a:ext cx="3927515" cy="2743750"/>
          </a:xfrm>
          <a:prstGeom prst="rect">
            <a:avLst/>
          </a:prstGeom>
          <a:noFill/>
          <a:ln>
            <a:noFill/>
          </a:ln>
        </p:spPr>
      </p:pic>
      <p:sp>
        <p:nvSpPr>
          <p:cNvPr id="667" name="Google Shape;667;p77"/>
          <p:cNvSpPr txBox="1"/>
          <p:nvPr/>
        </p:nvSpPr>
        <p:spPr>
          <a:xfrm>
            <a:off x="4590325" y="2778075"/>
            <a:ext cx="4110900" cy="76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uFill>
                  <a:noFill/>
                </a:uFill>
                <a:latin typeface="Century Gothic"/>
                <a:ea typeface="Century Gothic"/>
                <a:cs typeface="Century Gothic"/>
                <a:sym typeface="Century Gothic"/>
                <a:hlinkClick r:id="rId4"/>
              </a:rPr>
              <a:t>2015 Illinois Commodity/ Waste Generation </a:t>
            </a:r>
            <a:endParaRPr>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a:solidFill>
                  <a:schemeClr val="dk1"/>
                </a:solidFill>
                <a:uFill>
                  <a:noFill/>
                </a:uFill>
                <a:latin typeface="Century Gothic"/>
                <a:ea typeface="Century Gothic"/>
                <a:cs typeface="Century Gothic"/>
                <a:sym typeface="Century Gothic"/>
                <a:hlinkClick r:id="rId4"/>
              </a:rPr>
              <a:t>and Characterization Study Update</a:t>
            </a:r>
            <a:r>
              <a:rPr lang="en-US">
                <a:solidFill>
                  <a:schemeClr val="dk1"/>
                </a:solidFill>
                <a:latin typeface="Century Gothic"/>
                <a:ea typeface="Century Gothic"/>
                <a:cs typeface="Century Gothic"/>
                <a:sym typeface="Century Gothic"/>
              </a:rPr>
              <a:t> </a:t>
            </a:r>
            <a:endParaRPr>
              <a:latin typeface="Century Gothic"/>
              <a:ea typeface="Century Gothic"/>
              <a:cs typeface="Century Gothic"/>
              <a:sym typeface="Century Gothic"/>
            </a:endParaRPr>
          </a:p>
        </p:txBody>
      </p:sp>
      <p:pic>
        <p:nvPicPr>
          <p:cNvPr id="668" name="Google Shape;668;p77" descr="A picture containing text&#10;&#10;Description generated with high confidence"/>
          <p:cNvPicPr preferRelativeResize="0"/>
          <p:nvPr/>
        </p:nvPicPr>
        <p:blipFill rotWithShape="1">
          <a:blip r:embed="rId5">
            <a:alphaModFix/>
          </a:blip>
          <a:srcRect t="1172" r="25272" b="325"/>
          <a:stretch/>
        </p:blipFill>
        <p:spPr>
          <a:xfrm>
            <a:off x="834803" y="3572530"/>
            <a:ext cx="3298326" cy="2805644"/>
          </a:xfrm>
          <a:prstGeom prst="rect">
            <a:avLst/>
          </a:prstGeom>
          <a:noFill/>
          <a:ln>
            <a:noFill/>
          </a:ln>
        </p:spPr>
      </p:pic>
      <p:sp>
        <p:nvSpPr>
          <p:cNvPr id="669" name="Google Shape;669;p77"/>
          <p:cNvSpPr txBox="1"/>
          <p:nvPr/>
        </p:nvSpPr>
        <p:spPr>
          <a:xfrm>
            <a:off x="727213" y="2839975"/>
            <a:ext cx="3405900" cy="763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i="0" u="none" strike="noStrike" cap="none">
                <a:latin typeface="Century Gothic"/>
                <a:ea typeface="Century Gothic"/>
                <a:cs typeface="Century Gothic"/>
                <a:sym typeface="Century Gothic"/>
              </a:rPr>
              <a:t>Total MSW Landfill by Material, 2015</a:t>
            </a:r>
            <a:endParaRPr>
              <a:latin typeface="Century Gothic"/>
              <a:ea typeface="Century Gothic"/>
              <a:cs typeface="Century Gothic"/>
              <a:sym typeface="Century Gothic"/>
            </a:endParaRPr>
          </a:p>
          <a:p>
            <a:pPr marL="0" marR="0" lvl="0" indent="0" algn="ctr" rtl="0">
              <a:spcBef>
                <a:spcPts val="0"/>
              </a:spcBef>
              <a:spcAft>
                <a:spcPts val="0"/>
              </a:spcAft>
              <a:buNone/>
            </a:pPr>
            <a:r>
              <a:rPr lang="en-US" i="0" u="none" strike="noStrike" cap="none">
                <a:latin typeface="Century Gothic"/>
                <a:ea typeface="Century Gothic"/>
                <a:cs typeface="Century Gothic"/>
                <a:sym typeface="Century Gothic"/>
              </a:rPr>
              <a:t>(137.7 million tons)</a:t>
            </a:r>
            <a:endParaRPr>
              <a:latin typeface="Century Gothic"/>
              <a:ea typeface="Century Gothic"/>
              <a:cs typeface="Century Gothic"/>
              <a:sym typeface="Century Gothic"/>
            </a:endParaRPr>
          </a:p>
        </p:txBody>
      </p:sp>
      <p:sp>
        <p:nvSpPr>
          <p:cNvPr id="670" name="Google Shape;670;p77"/>
          <p:cNvSpPr txBox="1">
            <a:spLocks noGrp="1"/>
          </p:cNvSpPr>
          <p:nvPr>
            <p:ph type="title"/>
          </p:nvPr>
        </p:nvSpPr>
        <p:spPr>
          <a:xfrm>
            <a:off x="464100" y="-67758"/>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Food Waste is an </a:t>
            </a:r>
            <a:endParaRPr sz="4800"/>
          </a:p>
          <a:p>
            <a:pPr marL="0" lvl="0" indent="0" algn="ctr" rtl="0">
              <a:spcBef>
                <a:spcPts val="0"/>
              </a:spcBef>
              <a:spcAft>
                <a:spcPts val="0"/>
              </a:spcAft>
              <a:buNone/>
            </a:pPr>
            <a:r>
              <a:rPr lang="en-US" sz="4800" b="1"/>
              <a:t>Illinois Problem</a:t>
            </a:r>
            <a:endParaRPr sz="4800" b="1"/>
          </a:p>
        </p:txBody>
      </p:sp>
      <p:sp>
        <p:nvSpPr>
          <p:cNvPr id="671" name="Google Shape;671;p77"/>
          <p:cNvSpPr txBox="1"/>
          <p:nvPr/>
        </p:nvSpPr>
        <p:spPr>
          <a:xfrm>
            <a:off x="-150" y="1494327"/>
            <a:ext cx="9144000" cy="1374000"/>
          </a:xfrm>
          <a:prstGeom prst="rect">
            <a:avLst/>
          </a:prstGeom>
          <a:solidFill>
            <a:srgbClr val="FF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rgbClr val="FFFFFF"/>
                </a:solidFill>
                <a:latin typeface="Century Gothic"/>
                <a:ea typeface="Century Gothic"/>
                <a:cs typeface="Century Gothic"/>
                <a:sym typeface="Century Gothic"/>
              </a:rPr>
              <a:t>US</a:t>
            </a:r>
            <a:r>
              <a:rPr lang="en-US" sz="2400">
                <a:solidFill>
                  <a:srgbClr val="FFFFFF"/>
                </a:solidFill>
                <a:latin typeface="Century Gothic"/>
                <a:ea typeface="Century Gothic"/>
                <a:cs typeface="Century Gothic"/>
                <a:sym typeface="Century Gothic"/>
              </a:rPr>
              <a:t>: 22% of what is thrown away is food!</a:t>
            </a:r>
            <a:endParaRPr sz="240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US" sz="2400" b="1">
                <a:solidFill>
                  <a:srgbClr val="FFFFFF"/>
                </a:solidFill>
                <a:latin typeface="Century Gothic"/>
                <a:ea typeface="Century Gothic"/>
                <a:cs typeface="Century Gothic"/>
                <a:sym typeface="Century Gothic"/>
              </a:rPr>
              <a:t>Illinois</a:t>
            </a:r>
            <a:r>
              <a:rPr lang="en-US" sz="2400">
                <a:solidFill>
                  <a:srgbClr val="FFFFFF"/>
                </a:solidFill>
                <a:latin typeface="Century Gothic"/>
                <a:ea typeface="Century Gothic"/>
                <a:cs typeface="Century Gothic"/>
                <a:sym typeface="Century Gothic"/>
              </a:rPr>
              <a:t>: 2.8 million tons of food are thrown away each year (</a:t>
            </a:r>
            <a:r>
              <a:rPr lang="en-US" sz="2400">
                <a:solidFill>
                  <a:schemeClr val="lt1"/>
                </a:solidFill>
                <a:latin typeface="Century Gothic"/>
                <a:ea typeface="Century Gothic"/>
                <a:cs typeface="Century Gothic"/>
                <a:sym typeface="Century Gothic"/>
              </a:rPr>
              <a:t>nearly 20%)</a:t>
            </a:r>
            <a:endParaRPr sz="2400">
              <a:solidFill>
                <a:srgbClr val="FFFFFF"/>
              </a:solidFill>
              <a:latin typeface="Century Gothic"/>
              <a:ea typeface="Century Gothic"/>
              <a:cs typeface="Century Gothic"/>
              <a:sym typeface="Century Gothic"/>
            </a:endParaRPr>
          </a:p>
        </p:txBody>
      </p:sp>
      <p:sp>
        <p:nvSpPr>
          <p:cNvPr id="672" name="Google Shape;672;p77"/>
          <p:cNvSpPr/>
          <p:nvPr/>
        </p:nvSpPr>
        <p:spPr>
          <a:xfrm>
            <a:off x="2440150" y="3828100"/>
            <a:ext cx="1578000" cy="1554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7"/>
          <p:cNvSpPr/>
          <p:nvPr/>
        </p:nvSpPr>
        <p:spPr>
          <a:xfrm>
            <a:off x="6428550" y="3979675"/>
            <a:ext cx="1578000" cy="1554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4" name="Google Shape;674;p77">
            <a:hlinkClick r:id="rId6"/>
          </p:cNvPr>
          <p:cNvPicPr preferRelativeResize="0"/>
          <p:nvPr/>
        </p:nvPicPr>
        <p:blipFill>
          <a:blip r:embed="rId7">
            <a:alphaModFix/>
          </a:blip>
          <a:stretch>
            <a:fillRect/>
          </a:stretch>
        </p:blipFill>
        <p:spPr>
          <a:xfrm>
            <a:off x="8472249" y="6405201"/>
            <a:ext cx="512488" cy="3585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78"/>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a:t>Illinois Waste Management</a:t>
            </a:r>
            <a:endParaRPr sz="3600" b="0" i="0" u="none" strike="noStrike" cap="none">
              <a:solidFill>
                <a:srgbClr val="262626"/>
              </a:solidFill>
              <a:latin typeface="Century Gothic"/>
              <a:ea typeface="Century Gothic"/>
              <a:cs typeface="Century Gothic"/>
              <a:sym typeface="Century Gothic"/>
            </a:endParaRPr>
          </a:p>
        </p:txBody>
      </p:sp>
      <p:pic>
        <p:nvPicPr>
          <p:cNvPr id="681" name="Google Shape;681;p78">
            <a:hlinkClick r:id="rId3"/>
          </p:cNvPr>
          <p:cNvPicPr preferRelativeResize="0"/>
          <p:nvPr/>
        </p:nvPicPr>
        <p:blipFill>
          <a:blip r:embed="rId4">
            <a:alphaModFix/>
          </a:blip>
          <a:stretch>
            <a:fillRect/>
          </a:stretch>
        </p:blipFill>
        <p:spPr>
          <a:xfrm>
            <a:off x="8345249" y="6181976"/>
            <a:ext cx="683318" cy="478125"/>
          </a:xfrm>
          <a:prstGeom prst="rect">
            <a:avLst/>
          </a:prstGeom>
          <a:noFill/>
          <a:ln>
            <a:noFill/>
          </a:ln>
        </p:spPr>
      </p:pic>
      <p:sp>
        <p:nvSpPr>
          <p:cNvPr id="682" name="Google Shape;682;p78"/>
          <p:cNvSpPr txBox="1"/>
          <p:nvPr/>
        </p:nvSpPr>
        <p:spPr>
          <a:xfrm>
            <a:off x="4298400" y="1221000"/>
            <a:ext cx="4845600" cy="52995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14 million tons of waste landfilled annually</a:t>
            </a:r>
            <a:endParaRPr sz="2000">
              <a:latin typeface="Century Gothic"/>
              <a:ea typeface="Century Gothic"/>
              <a:cs typeface="Century Gothic"/>
              <a:sym typeface="Century Gothic"/>
            </a:endParaRPr>
          </a:p>
          <a:p>
            <a:pPr marL="914400" lvl="1" indent="-355600" algn="l" rtl="0">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3.4 million tons of compostable organics</a:t>
            </a:r>
            <a:endParaRPr sz="2000">
              <a:latin typeface="Century Gothic"/>
              <a:ea typeface="Century Gothic"/>
              <a:cs typeface="Century Gothic"/>
              <a:sym typeface="Century Gothic"/>
            </a:endParaRPr>
          </a:p>
          <a:p>
            <a:pPr marL="914400" lvl="1" indent="-355600" algn="l" rtl="0">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nearly 20% of what is landfilled is food scraps </a:t>
            </a:r>
            <a:endParaRPr sz="2000">
              <a:latin typeface="Century Gothic"/>
              <a:ea typeface="Century Gothic"/>
              <a:cs typeface="Century Gothic"/>
              <a:sym typeface="Century Gothic"/>
            </a:endParaRPr>
          </a:p>
          <a:p>
            <a:pPr marL="457200" lvl="0" indent="0" algn="l" rtl="0">
              <a:lnSpc>
                <a:spcPct val="115000"/>
              </a:lnSpc>
              <a:spcBef>
                <a:spcPts val="0"/>
              </a:spcBef>
              <a:spcAft>
                <a:spcPts val="0"/>
              </a:spcAft>
              <a:buNone/>
            </a:pPr>
            <a:endParaRPr sz="1000">
              <a:latin typeface="Century Gothic"/>
              <a:ea typeface="Century Gothic"/>
              <a:cs typeface="Century Gothic"/>
              <a:sym typeface="Century Gothic"/>
            </a:endParaRPr>
          </a:p>
          <a:p>
            <a:pPr marL="457200" lvl="0" indent="-355600" algn="l" rtl="0">
              <a:lnSpc>
                <a:spcPct val="115000"/>
              </a:lnSpc>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Of all compostable organics generated, only 15% were composted</a:t>
            </a:r>
            <a:endParaRPr sz="2000">
              <a:solidFill>
                <a:schemeClr val="dk1"/>
              </a:solidFill>
              <a:latin typeface="Century Gothic"/>
              <a:ea typeface="Century Gothic"/>
              <a:cs typeface="Century Gothic"/>
              <a:sym typeface="Century Gothic"/>
            </a:endParaRPr>
          </a:p>
          <a:p>
            <a:pPr marL="914400" lvl="1" indent="-355600" algn="l" rtl="0">
              <a:lnSpc>
                <a:spcPct val="115000"/>
              </a:lnSpc>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59% of all yardwaste</a:t>
            </a:r>
            <a:endParaRPr sz="2000">
              <a:solidFill>
                <a:schemeClr val="dk1"/>
              </a:solidFill>
              <a:latin typeface="Century Gothic"/>
              <a:ea typeface="Century Gothic"/>
              <a:cs typeface="Century Gothic"/>
              <a:sym typeface="Century Gothic"/>
            </a:endParaRPr>
          </a:p>
          <a:p>
            <a:pPr marL="914400" lvl="1" indent="-355600" algn="l" rtl="0">
              <a:lnSpc>
                <a:spcPct val="115000"/>
              </a:lnSpc>
              <a:spcBef>
                <a:spcPts val="0"/>
              </a:spcBef>
              <a:spcAft>
                <a:spcPts val="0"/>
              </a:spcAft>
              <a:buClr>
                <a:schemeClr val="dk1"/>
              </a:buClr>
              <a:buSzPts val="2000"/>
              <a:buFont typeface="Century Gothic"/>
              <a:buChar char="○"/>
            </a:pPr>
            <a:r>
              <a:rPr lang="en-US" sz="2000" b="1">
                <a:solidFill>
                  <a:schemeClr val="dk1"/>
                </a:solidFill>
                <a:latin typeface="Century Gothic"/>
                <a:ea typeface="Century Gothic"/>
                <a:cs typeface="Century Gothic"/>
                <a:sym typeface="Century Gothic"/>
              </a:rPr>
              <a:t>only 1% of all food waste</a:t>
            </a:r>
            <a:endParaRPr sz="2000" b="1">
              <a:solidFill>
                <a:schemeClr val="dk1"/>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endParaRPr sz="1100">
              <a:solidFill>
                <a:schemeClr val="dk1"/>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Illinois landfill life expectancy is 20 years</a:t>
            </a:r>
            <a:endParaRPr sz="2000">
              <a:latin typeface="Century Gothic"/>
              <a:ea typeface="Century Gothic"/>
              <a:cs typeface="Century Gothic"/>
              <a:sym typeface="Century Gothic"/>
            </a:endParaRPr>
          </a:p>
        </p:txBody>
      </p:sp>
      <p:pic>
        <p:nvPicPr>
          <p:cNvPr id="683" name="Google Shape;683;p78"/>
          <p:cNvPicPr preferRelativeResize="0"/>
          <p:nvPr/>
        </p:nvPicPr>
        <p:blipFill rotWithShape="1">
          <a:blip r:embed="rId5">
            <a:alphaModFix/>
          </a:blip>
          <a:srcRect l="16523" r="16523"/>
          <a:stretch/>
        </p:blipFill>
        <p:spPr>
          <a:xfrm>
            <a:off x="1070825" y="1082700"/>
            <a:ext cx="2697900" cy="3021600"/>
          </a:xfrm>
          <a:prstGeom prst="rect">
            <a:avLst/>
          </a:prstGeom>
          <a:noFill/>
          <a:ln w="38100" cap="flat" cmpd="sng">
            <a:solidFill>
              <a:srgbClr val="000000">
                <a:alpha val="0"/>
              </a:srgbClr>
            </a:solidFill>
            <a:prstDash val="solid"/>
            <a:round/>
            <a:headEnd type="none" w="sm" len="sm"/>
            <a:tailEnd type="none" w="sm" len="sm"/>
          </a:ln>
        </p:spPr>
      </p:pic>
      <p:pic>
        <p:nvPicPr>
          <p:cNvPr id="684" name="Google Shape;684;p78"/>
          <p:cNvPicPr preferRelativeResize="0"/>
          <p:nvPr/>
        </p:nvPicPr>
        <p:blipFill>
          <a:blip r:embed="rId6">
            <a:alphaModFix/>
          </a:blip>
          <a:stretch>
            <a:fillRect/>
          </a:stretch>
        </p:blipFill>
        <p:spPr>
          <a:xfrm>
            <a:off x="933875" y="4691705"/>
            <a:ext cx="2971800" cy="2076045"/>
          </a:xfrm>
          <a:prstGeom prst="rect">
            <a:avLst/>
          </a:prstGeom>
          <a:noFill/>
          <a:ln>
            <a:noFill/>
          </a:ln>
        </p:spPr>
      </p:pic>
      <p:sp>
        <p:nvSpPr>
          <p:cNvPr id="685" name="Google Shape;685;p78"/>
          <p:cNvSpPr txBox="1"/>
          <p:nvPr/>
        </p:nvSpPr>
        <p:spPr>
          <a:xfrm>
            <a:off x="919775" y="4158900"/>
            <a:ext cx="3000000" cy="4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a:solidFill>
                  <a:schemeClr val="dk1"/>
                </a:solidFill>
                <a:uFill>
                  <a:noFill/>
                </a:uFill>
                <a:hlinkClick r:id="rId7"/>
              </a:rPr>
              <a:t>2015 Illinois Commodity/ Waste Generation </a:t>
            </a:r>
            <a:endParaRPr sz="900">
              <a:solidFill>
                <a:schemeClr val="dk1"/>
              </a:solidFill>
            </a:endParaRPr>
          </a:p>
          <a:p>
            <a:pPr marL="0" lvl="0" indent="0" algn="ctr" rtl="0">
              <a:spcBef>
                <a:spcPts val="0"/>
              </a:spcBef>
              <a:spcAft>
                <a:spcPts val="0"/>
              </a:spcAft>
              <a:buNone/>
            </a:pPr>
            <a:r>
              <a:rPr lang="en-US" sz="900">
                <a:solidFill>
                  <a:schemeClr val="dk1"/>
                </a:solidFill>
                <a:uFill>
                  <a:noFill/>
                </a:uFill>
                <a:hlinkClick r:id="rId7"/>
              </a:rPr>
              <a:t>and Characterization Study Update</a:t>
            </a:r>
            <a:r>
              <a:rPr lang="en-US" sz="900">
                <a:solidFill>
                  <a:schemeClr val="dk1"/>
                </a:solidFill>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79"/>
          <p:cNvSpPr txBox="1">
            <a:spLocks noGrp="1"/>
          </p:cNvSpPr>
          <p:nvPr>
            <p:ph type="title"/>
          </p:nvPr>
        </p:nvSpPr>
        <p:spPr>
          <a:xfrm>
            <a:off x="482875" y="325525"/>
            <a:ext cx="8915400" cy="114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Municipal Opportunities</a:t>
            </a:r>
            <a:endParaRPr/>
          </a:p>
        </p:txBody>
      </p:sp>
      <p:sp>
        <p:nvSpPr>
          <p:cNvPr id="691" name="Google Shape;691;p79"/>
          <p:cNvSpPr txBox="1">
            <a:spLocks noGrp="1"/>
          </p:cNvSpPr>
          <p:nvPr>
            <p:ph type="body" idx="1"/>
          </p:nvPr>
        </p:nvSpPr>
        <p:spPr>
          <a:xfrm>
            <a:off x="748200" y="1597350"/>
            <a:ext cx="8175300" cy="43449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US" sz="2400"/>
              <a:t>Municipalities can play a key role:</a:t>
            </a:r>
            <a:endParaRPr sz="2400"/>
          </a:p>
          <a:p>
            <a:pPr marL="457200" lvl="0" indent="-381000" algn="l" rtl="0">
              <a:lnSpc>
                <a:spcPct val="115000"/>
              </a:lnSpc>
              <a:spcBef>
                <a:spcPts val="1000"/>
              </a:spcBef>
              <a:spcAft>
                <a:spcPts val="0"/>
              </a:spcAft>
              <a:buClr>
                <a:srgbClr val="000000"/>
              </a:buClr>
              <a:buSzPts val="2400"/>
              <a:buFont typeface="Arial"/>
              <a:buChar char="●"/>
            </a:pPr>
            <a:r>
              <a:rPr lang="en-US" sz="2400" b="1">
                <a:solidFill>
                  <a:srgbClr val="000000"/>
                </a:solidFill>
              </a:rPr>
              <a:t>reducing</a:t>
            </a:r>
            <a:r>
              <a:rPr lang="en-US" sz="2400">
                <a:solidFill>
                  <a:srgbClr val="000000"/>
                </a:solidFill>
              </a:rPr>
              <a:t> food waste</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a:solidFill>
                  <a:srgbClr val="000000"/>
                </a:solidFill>
              </a:rPr>
              <a:t>recovering/</a:t>
            </a:r>
            <a:r>
              <a:rPr lang="en-US" sz="2400" b="1">
                <a:solidFill>
                  <a:srgbClr val="000000"/>
                </a:solidFill>
              </a:rPr>
              <a:t>donating</a:t>
            </a:r>
            <a:r>
              <a:rPr lang="en-US" sz="2400">
                <a:solidFill>
                  <a:srgbClr val="000000"/>
                </a:solidFill>
              </a:rPr>
              <a:t> food to feed hungry neighbors</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a:solidFill>
                  <a:srgbClr val="000000"/>
                </a:solidFill>
              </a:rPr>
              <a:t>recycling/</a:t>
            </a:r>
            <a:r>
              <a:rPr lang="en-US" sz="2400" b="1">
                <a:solidFill>
                  <a:srgbClr val="000000"/>
                </a:solidFill>
              </a:rPr>
              <a:t>composting</a:t>
            </a:r>
            <a:r>
              <a:rPr lang="en-US" sz="2400">
                <a:solidFill>
                  <a:srgbClr val="000000"/>
                </a:solidFill>
              </a:rPr>
              <a:t> food scraps</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b="1">
                <a:solidFill>
                  <a:srgbClr val="000000"/>
                </a:solidFill>
              </a:rPr>
              <a:t>procuring compost</a:t>
            </a:r>
            <a:r>
              <a:rPr lang="en-US" sz="2400">
                <a:solidFill>
                  <a:srgbClr val="000000"/>
                </a:solidFill>
              </a:rPr>
              <a:t> for stormwater management; construction, municipal landscape projects</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b="1">
                <a:solidFill>
                  <a:srgbClr val="000000"/>
                </a:solidFill>
              </a:rPr>
              <a:t>educating </a:t>
            </a:r>
            <a:r>
              <a:rPr lang="en-US" sz="2400">
                <a:solidFill>
                  <a:srgbClr val="000000"/>
                </a:solidFill>
              </a:rPr>
              <a:t>community members about reducing food waste</a:t>
            </a:r>
            <a:endParaRPr sz="2400">
              <a:solidFill>
                <a:srgbClr val="000000"/>
              </a:solidFill>
            </a:endParaRPr>
          </a:p>
        </p:txBody>
      </p:sp>
      <p:pic>
        <p:nvPicPr>
          <p:cNvPr id="692" name="Google Shape;692;p79">
            <a:hlinkClick r:id="rId3"/>
          </p:cNvPr>
          <p:cNvPicPr preferRelativeResize="0"/>
          <p:nvPr/>
        </p:nvPicPr>
        <p:blipFill>
          <a:blip r:embed="rId4">
            <a:alphaModFix/>
          </a:blip>
          <a:stretch>
            <a:fillRect/>
          </a:stretch>
        </p:blipFill>
        <p:spPr>
          <a:xfrm>
            <a:off x="8321624" y="6121651"/>
            <a:ext cx="683318" cy="478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80"/>
          <p:cNvSpPr txBox="1"/>
          <p:nvPr/>
        </p:nvSpPr>
        <p:spPr>
          <a:xfrm>
            <a:off x="459300" y="3586200"/>
            <a:ext cx="8315100" cy="1251300"/>
          </a:xfrm>
          <a:prstGeom prst="rect">
            <a:avLst/>
          </a:prstGeom>
          <a:solidFill>
            <a:srgbClr val="F6B26B"/>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698" name="Google Shape;698;p80"/>
          <p:cNvSpPr txBox="1">
            <a:spLocks noGrp="1"/>
          </p:cNvSpPr>
          <p:nvPr>
            <p:ph type="title"/>
          </p:nvPr>
        </p:nvSpPr>
        <p:spPr>
          <a:xfrm>
            <a:off x="482875" y="325525"/>
            <a:ext cx="8915400" cy="114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Municipal Opportunities</a:t>
            </a:r>
            <a:endParaRPr/>
          </a:p>
        </p:txBody>
      </p:sp>
      <p:sp>
        <p:nvSpPr>
          <p:cNvPr id="699" name="Google Shape;699;p80"/>
          <p:cNvSpPr txBox="1">
            <a:spLocks noGrp="1"/>
          </p:cNvSpPr>
          <p:nvPr>
            <p:ph type="body" idx="1"/>
          </p:nvPr>
        </p:nvSpPr>
        <p:spPr>
          <a:xfrm>
            <a:off x="748200" y="1597350"/>
            <a:ext cx="8175300" cy="43449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US" sz="2400"/>
              <a:t>Municipalities can play a key role:</a:t>
            </a:r>
            <a:endParaRPr sz="2400"/>
          </a:p>
          <a:p>
            <a:pPr marL="457200" lvl="0" indent="-381000" algn="l" rtl="0">
              <a:lnSpc>
                <a:spcPct val="115000"/>
              </a:lnSpc>
              <a:spcBef>
                <a:spcPts val="1000"/>
              </a:spcBef>
              <a:spcAft>
                <a:spcPts val="0"/>
              </a:spcAft>
              <a:buClr>
                <a:srgbClr val="000000"/>
              </a:buClr>
              <a:buSzPts val="2400"/>
              <a:buFont typeface="Arial"/>
              <a:buChar char="●"/>
            </a:pPr>
            <a:r>
              <a:rPr lang="en-US" sz="2400" b="1">
                <a:solidFill>
                  <a:srgbClr val="000000"/>
                </a:solidFill>
              </a:rPr>
              <a:t>reducing</a:t>
            </a:r>
            <a:r>
              <a:rPr lang="en-US" sz="2400">
                <a:solidFill>
                  <a:srgbClr val="000000"/>
                </a:solidFill>
              </a:rPr>
              <a:t> food waste</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a:solidFill>
                  <a:srgbClr val="000000"/>
                </a:solidFill>
              </a:rPr>
              <a:t>recovering/</a:t>
            </a:r>
            <a:r>
              <a:rPr lang="en-US" sz="2400" b="1">
                <a:solidFill>
                  <a:srgbClr val="000000"/>
                </a:solidFill>
              </a:rPr>
              <a:t>donating</a:t>
            </a:r>
            <a:r>
              <a:rPr lang="en-US" sz="2400">
                <a:solidFill>
                  <a:srgbClr val="000000"/>
                </a:solidFill>
              </a:rPr>
              <a:t> food to feed hungry neighbors</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a:solidFill>
                  <a:srgbClr val="000000"/>
                </a:solidFill>
              </a:rPr>
              <a:t>recycling/</a:t>
            </a:r>
            <a:r>
              <a:rPr lang="en-US" sz="2400" b="1">
                <a:solidFill>
                  <a:srgbClr val="000000"/>
                </a:solidFill>
              </a:rPr>
              <a:t>composting</a:t>
            </a:r>
            <a:r>
              <a:rPr lang="en-US" sz="2400">
                <a:solidFill>
                  <a:srgbClr val="000000"/>
                </a:solidFill>
              </a:rPr>
              <a:t> food scraps</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b="1">
                <a:solidFill>
                  <a:srgbClr val="000000"/>
                </a:solidFill>
              </a:rPr>
              <a:t>procuring compost</a:t>
            </a:r>
            <a:r>
              <a:rPr lang="en-US" sz="2400">
                <a:solidFill>
                  <a:srgbClr val="000000"/>
                </a:solidFill>
              </a:rPr>
              <a:t> for stormwater management; construction, municipal landscape projects</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Arial"/>
              <a:buChar char="●"/>
            </a:pPr>
            <a:r>
              <a:rPr lang="en-US" sz="2400" b="1">
                <a:solidFill>
                  <a:srgbClr val="000000"/>
                </a:solidFill>
              </a:rPr>
              <a:t>educating </a:t>
            </a:r>
            <a:r>
              <a:rPr lang="en-US" sz="2400">
                <a:solidFill>
                  <a:srgbClr val="000000"/>
                </a:solidFill>
              </a:rPr>
              <a:t>community members about reducing food waste</a:t>
            </a:r>
            <a:endParaRPr sz="2400">
              <a:solidFill>
                <a:srgbClr val="000000"/>
              </a:solidFill>
            </a:endParaRPr>
          </a:p>
        </p:txBody>
      </p:sp>
      <p:pic>
        <p:nvPicPr>
          <p:cNvPr id="700" name="Google Shape;700;p80">
            <a:hlinkClick r:id="rId3"/>
          </p:cNvPr>
          <p:cNvPicPr preferRelativeResize="0"/>
          <p:nvPr/>
        </p:nvPicPr>
        <p:blipFill>
          <a:blip r:embed="rId4">
            <a:alphaModFix/>
          </a:blip>
          <a:stretch>
            <a:fillRect/>
          </a:stretch>
        </p:blipFill>
        <p:spPr>
          <a:xfrm>
            <a:off x="8321624" y="6121651"/>
            <a:ext cx="683318" cy="478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81"/>
          <p:cNvSpPr txBox="1"/>
          <p:nvPr/>
        </p:nvSpPr>
        <p:spPr>
          <a:xfrm>
            <a:off x="510694" y="3525414"/>
            <a:ext cx="2385000" cy="708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Arial"/>
                <a:ea typeface="Arial"/>
                <a:cs typeface="Arial"/>
                <a:sym typeface="Arial"/>
              </a:rPr>
              <a:t>1. Sort food scraps</a:t>
            </a:r>
            <a:endParaRPr sz="1800" b="1" i="0" u="none" strike="noStrike" cap="none">
              <a:solidFill>
                <a:srgbClr val="000000"/>
              </a:solidFill>
              <a:latin typeface="Arial"/>
              <a:ea typeface="Arial"/>
              <a:cs typeface="Arial"/>
              <a:sym typeface="Arial"/>
            </a:endParaRPr>
          </a:p>
        </p:txBody>
      </p:sp>
      <p:pic>
        <p:nvPicPr>
          <p:cNvPr id="707" name="Google Shape;707;p81"/>
          <p:cNvPicPr preferRelativeResize="0"/>
          <p:nvPr/>
        </p:nvPicPr>
        <p:blipFill rotWithShape="1">
          <a:blip r:embed="rId3">
            <a:alphaModFix/>
          </a:blip>
          <a:srcRect/>
          <a:stretch/>
        </p:blipFill>
        <p:spPr>
          <a:xfrm>
            <a:off x="3327664" y="1066800"/>
            <a:ext cx="2274901" cy="3166501"/>
          </a:xfrm>
          <a:prstGeom prst="rect">
            <a:avLst/>
          </a:prstGeom>
          <a:noFill/>
          <a:ln>
            <a:noFill/>
          </a:ln>
        </p:spPr>
      </p:pic>
      <p:sp>
        <p:nvSpPr>
          <p:cNvPr id="708" name="Google Shape;708;p81"/>
          <p:cNvSpPr txBox="1"/>
          <p:nvPr/>
        </p:nvSpPr>
        <p:spPr>
          <a:xfrm>
            <a:off x="3327664" y="3548962"/>
            <a:ext cx="2274900" cy="708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Arial"/>
                <a:ea typeface="Arial"/>
                <a:cs typeface="Arial"/>
                <a:sym typeface="Arial"/>
              </a:rPr>
              <a:t>2. Haul to a compost facility</a:t>
            </a:r>
            <a:endParaRPr sz="1800" b="1" i="0" u="none" strike="noStrike" cap="none">
              <a:solidFill>
                <a:srgbClr val="000000"/>
              </a:solidFill>
              <a:latin typeface="Arial"/>
              <a:ea typeface="Arial"/>
              <a:cs typeface="Arial"/>
              <a:sym typeface="Arial"/>
            </a:endParaRPr>
          </a:p>
        </p:txBody>
      </p:sp>
      <p:pic>
        <p:nvPicPr>
          <p:cNvPr id="709" name="Google Shape;709;p81"/>
          <p:cNvPicPr preferRelativeResize="0"/>
          <p:nvPr/>
        </p:nvPicPr>
        <p:blipFill rotWithShape="1">
          <a:blip r:embed="rId4">
            <a:alphaModFix/>
          </a:blip>
          <a:srcRect/>
          <a:stretch/>
        </p:blipFill>
        <p:spPr>
          <a:xfrm>
            <a:off x="6302634" y="1066800"/>
            <a:ext cx="2426400" cy="3166500"/>
          </a:xfrm>
          <a:prstGeom prst="rect">
            <a:avLst/>
          </a:prstGeom>
          <a:noFill/>
          <a:ln>
            <a:noFill/>
          </a:ln>
        </p:spPr>
      </p:pic>
      <p:sp>
        <p:nvSpPr>
          <p:cNvPr id="710" name="Google Shape;710;p81"/>
          <p:cNvSpPr txBox="1"/>
          <p:nvPr/>
        </p:nvSpPr>
        <p:spPr>
          <a:xfrm>
            <a:off x="6172200" y="3548962"/>
            <a:ext cx="2556900" cy="708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Arial"/>
                <a:ea typeface="Arial"/>
                <a:cs typeface="Arial"/>
                <a:sym typeface="Arial"/>
              </a:rPr>
              <a:t>3. Food scraps decompose</a:t>
            </a:r>
            <a:endParaRPr sz="1800" b="1" i="0" u="none" strike="noStrike" cap="none">
              <a:solidFill>
                <a:srgbClr val="000000"/>
              </a:solidFill>
              <a:latin typeface="Arial"/>
              <a:ea typeface="Arial"/>
              <a:cs typeface="Arial"/>
              <a:sym typeface="Arial"/>
            </a:endParaRPr>
          </a:p>
        </p:txBody>
      </p:sp>
      <p:sp>
        <p:nvSpPr>
          <p:cNvPr id="711" name="Google Shape;711;p81"/>
          <p:cNvSpPr txBox="1"/>
          <p:nvPr/>
        </p:nvSpPr>
        <p:spPr>
          <a:xfrm>
            <a:off x="510700" y="234600"/>
            <a:ext cx="8576400" cy="64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i="0" u="none" strike="noStrike" cap="none">
                <a:latin typeface="Century Gothic"/>
                <a:ea typeface="Century Gothic"/>
                <a:cs typeface="Century Gothic"/>
                <a:sym typeface="Century Gothic"/>
              </a:rPr>
              <a:t>Commercial Food Scrap Composting</a:t>
            </a:r>
            <a:endParaRPr sz="3600" i="0" u="none" strike="noStrike" cap="none">
              <a:latin typeface="Century Gothic"/>
              <a:ea typeface="Century Gothic"/>
              <a:cs typeface="Century Gothic"/>
              <a:sym typeface="Century Gothic"/>
            </a:endParaRPr>
          </a:p>
        </p:txBody>
      </p:sp>
      <p:pic>
        <p:nvPicPr>
          <p:cNvPr id="712" name="Google Shape;712;p81"/>
          <p:cNvPicPr preferRelativeResize="0"/>
          <p:nvPr/>
        </p:nvPicPr>
        <p:blipFill rotWithShape="1">
          <a:blip r:embed="rId5">
            <a:alphaModFix/>
          </a:blip>
          <a:srcRect/>
          <a:stretch/>
        </p:blipFill>
        <p:spPr>
          <a:xfrm>
            <a:off x="898616" y="4419600"/>
            <a:ext cx="7567501" cy="2189101"/>
          </a:xfrm>
          <a:prstGeom prst="rect">
            <a:avLst/>
          </a:prstGeom>
          <a:noFill/>
          <a:ln>
            <a:noFill/>
          </a:ln>
        </p:spPr>
      </p:pic>
      <p:sp>
        <p:nvSpPr>
          <p:cNvPr id="713" name="Google Shape;713;p81"/>
          <p:cNvSpPr txBox="1"/>
          <p:nvPr/>
        </p:nvSpPr>
        <p:spPr>
          <a:xfrm>
            <a:off x="6509855" y="5900731"/>
            <a:ext cx="2012100" cy="708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Arial"/>
                <a:ea typeface="Arial"/>
                <a:cs typeface="Arial"/>
                <a:sym typeface="Arial"/>
              </a:rPr>
              <a:t>4. Finished compost sold</a:t>
            </a:r>
            <a:endParaRPr sz="1400" b="0" i="0" u="none" strike="noStrike" cap="none">
              <a:solidFill>
                <a:srgbClr val="000000"/>
              </a:solidFill>
              <a:latin typeface="Arial"/>
              <a:ea typeface="Arial"/>
              <a:cs typeface="Arial"/>
              <a:sym typeface="Arial"/>
            </a:endParaRPr>
          </a:p>
        </p:txBody>
      </p:sp>
      <p:pic>
        <p:nvPicPr>
          <p:cNvPr id="714" name="Google Shape;714;p81" descr=" photo IMG_1284_zps2ujhi1px.jpg"/>
          <p:cNvPicPr preferRelativeResize="0"/>
          <p:nvPr/>
        </p:nvPicPr>
        <p:blipFill rotWithShape="1">
          <a:blip r:embed="rId6">
            <a:alphaModFix/>
          </a:blip>
          <a:srcRect t="55408" r="66409"/>
          <a:stretch/>
        </p:blipFill>
        <p:spPr>
          <a:xfrm rot="5400000">
            <a:off x="609900" y="1239857"/>
            <a:ext cx="2426099" cy="2145299"/>
          </a:xfrm>
          <a:prstGeom prst="rect">
            <a:avLst/>
          </a:prstGeom>
          <a:noFill/>
          <a:ln>
            <a:noFill/>
          </a:ln>
        </p:spPr>
      </p:pic>
    </p:spTree>
  </p:cSld>
  <p:clrMapOvr>
    <a:masterClrMapping/>
  </p:clrMapOvr>
</p:sld>
</file>

<file path=ppt/theme/theme1.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oking 16x9">
  <a:themeElements>
    <a:clrScheme name="Cooking_16x9">
      <a:dk1>
        <a:srgbClr val="000000"/>
      </a:dk1>
      <a:lt1>
        <a:srgbClr val="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2335</Words>
  <Application>Microsoft Office PowerPoint</Application>
  <PresentationFormat>On-screen Show (4:3)</PresentationFormat>
  <Paragraphs>236</Paragraphs>
  <Slides>23</Slides>
  <Notes>23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23</vt:i4>
      </vt:variant>
    </vt:vector>
  </HeadingPairs>
  <TitlesOfParts>
    <vt:vector size="34" baseType="lpstr">
      <vt:lpstr>Times</vt:lpstr>
      <vt:lpstr>Noto Sans Symbols</vt:lpstr>
      <vt:lpstr>Arial</vt:lpstr>
      <vt:lpstr>Georgia</vt:lpstr>
      <vt:lpstr>Century Gothic</vt:lpstr>
      <vt:lpstr>Constantia</vt:lpstr>
      <vt:lpstr>Calibri</vt:lpstr>
      <vt:lpstr>Wisp</vt:lpstr>
      <vt:lpstr>Cooking 16x9</vt:lpstr>
      <vt:lpstr>Wisp</vt:lpstr>
      <vt:lpstr>Wisp</vt:lpstr>
      <vt:lpstr>WASTE REDUCTION FORUM</vt:lpstr>
      <vt:lpstr>Fox Valley Sustainability Network Waste Reduction Forum  May 23, 2019 </vt:lpstr>
      <vt:lpstr>PowerPoint Presentation</vt:lpstr>
      <vt:lpstr>PowerPoint Presentation</vt:lpstr>
      <vt:lpstr>Food Waste is an  Illinois Problem</vt:lpstr>
      <vt:lpstr>Illinois Waste Management</vt:lpstr>
      <vt:lpstr>Municipal Opportunities</vt:lpstr>
      <vt:lpstr>Municipal Opportunities</vt:lpstr>
      <vt:lpstr>PowerPoint Presentation</vt:lpstr>
      <vt:lpstr>Municipal Food Scrap Options</vt:lpstr>
      <vt:lpstr>PowerPoint Presentation</vt:lpstr>
      <vt:lpstr>Food Scrap Composting  in Illinois</vt:lpstr>
      <vt:lpstr>Illinois Municipalities with Residential  Food Scrap Composting</vt:lpstr>
      <vt:lpstr>PowerPoint Presentation</vt:lpstr>
      <vt:lpstr>Food Scrap Collection Options</vt:lpstr>
      <vt:lpstr>Food Scrap Collection Options</vt:lpstr>
      <vt:lpstr>PowerPoint Presentation</vt:lpstr>
      <vt:lpstr>Municipal Guide Topics</vt:lpstr>
      <vt:lpstr>Education and Engagement</vt:lpstr>
      <vt:lpstr>Possible Municipal Ordinances and Practices</vt:lpstr>
      <vt:lpstr>Next Steps for FVSN Municipalities</vt:lpstr>
      <vt:lpstr>PowerPoint Presentation</vt:lpstr>
      <vt:lpstr>Jen Nelson  Seven Generations Ahead, Senior Program Manager Illinois Food Scrap Coalition, Board Member and  Education Committee Chair Illinois Wasted Food Solutions Task Force, Member  jennifer@sevengenerationsahead.org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WASTE REDUCTION FORUM</dc:title>
  <dc:creator>Jennifer Nelson</dc:creator>
  <cp:lastModifiedBy>Jennifer Nelson</cp:lastModifiedBy>
  <cp:revision>3</cp:revision>
  <dcterms:modified xsi:type="dcterms:W3CDTF">2019-05-23T14:53:30Z</dcterms:modified>
</cp:coreProperties>
</file>