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1178" r:id="rId2"/>
    <p:sldId id="1418" r:id="rId3"/>
    <p:sldId id="1284" r:id="rId4"/>
    <p:sldId id="1262" r:id="rId5"/>
    <p:sldId id="1255" r:id="rId6"/>
    <p:sldId id="1370" r:id="rId7"/>
    <p:sldId id="1420" r:id="rId8"/>
    <p:sldId id="1375" r:id="rId9"/>
    <p:sldId id="1402" r:id="rId10"/>
    <p:sldId id="1415" r:id="rId11"/>
    <p:sldId id="1378" r:id="rId12"/>
    <p:sldId id="1403" r:id="rId13"/>
    <p:sldId id="1404" r:id="rId14"/>
    <p:sldId id="1405" r:id="rId15"/>
    <p:sldId id="1413" r:id="rId16"/>
    <p:sldId id="1421" r:id="rId17"/>
    <p:sldId id="1406" r:id="rId18"/>
    <p:sldId id="1386" r:id="rId19"/>
    <p:sldId id="1398" r:id="rId20"/>
    <p:sldId id="1408" r:id="rId21"/>
    <p:sldId id="1407" r:id="rId22"/>
    <p:sldId id="1274" r:id="rId23"/>
    <p:sldId id="1332" r:id="rId24"/>
    <p:sldId id="1422" r:id="rId25"/>
    <p:sldId id="1409" r:id="rId26"/>
    <p:sldId id="1392" r:id="rId27"/>
    <p:sldId id="1393" r:id="rId28"/>
    <p:sldId id="1394" r:id="rId29"/>
    <p:sldId id="1395" r:id="rId30"/>
    <p:sldId id="1423" r:id="rId31"/>
    <p:sldId id="1411" r:id="rId32"/>
    <p:sldId id="1399" r:id="rId33"/>
    <p:sldId id="1417" r:id="rId34"/>
  </p:sldIdLst>
  <p:sldSz cx="9144000" cy="6858000" type="screen4x3"/>
  <p:notesSz cx="7010400" cy="9296400"/>
  <p:defaultTex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060">
          <p15:clr>
            <a:srgbClr val="A4A3A4"/>
          </p15:clr>
        </p15:guide>
        <p15:guide id="2" orient="horz" pos="831">
          <p15:clr>
            <a:srgbClr val="A4A3A4"/>
          </p15:clr>
        </p15:guide>
        <p15:guide id="3" orient="horz" pos="596">
          <p15:clr>
            <a:srgbClr val="A4A3A4"/>
          </p15:clr>
        </p15:guide>
        <p15:guide id="4" orient="horz" pos="239">
          <p15:clr>
            <a:srgbClr val="A4A3A4"/>
          </p15:clr>
        </p15:guide>
        <p15:guide id="5" pos="384">
          <p15:clr>
            <a:srgbClr val="A4A3A4"/>
          </p15:clr>
        </p15:guide>
        <p15:guide id="6" pos="4713">
          <p15:clr>
            <a:srgbClr val="A4A3A4"/>
          </p15:clr>
        </p15:guide>
        <p15:guide id="7" pos="534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cqueline Freidel" initials="JF [2]" lastIdx="54" clrIdx="6">
    <p:extLst>
      <p:ext uri="{19B8F6BF-5375-455C-9EA6-DF929625EA0E}">
        <p15:presenceInfo xmlns:p15="http://schemas.microsoft.com/office/powerpoint/2012/main" userId="S-1-5-21-1034257249-3318155201-4004661420-1150" providerId="AD"/>
      </p:ext>
    </p:extLst>
  </p:cmAuthor>
  <p:cmAuthor id="1" name="Erikka Byrge" initials="EB" lastIdx="112" clrIdx="0"/>
  <p:cmAuthor id="8" name="Ascoli, Jean L:(ComEd)" initials="AJL" lastIdx="20" clrIdx="7">
    <p:extLst>
      <p:ext uri="{19B8F6BF-5375-455C-9EA6-DF929625EA0E}">
        <p15:presenceInfo xmlns:p15="http://schemas.microsoft.com/office/powerpoint/2012/main" userId="S-1-5-21-2290681792-2343282785-285435603-360518" providerId="AD"/>
      </p:ext>
    </p:extLst>
  </p:cmAuthor>
  <p:cmAuthor id="2" name="Ascoli, Jean L:(ComEd)" initials="JLA" lastIdx="53" clrIdx="1"/>
  <p:cmAuthor id="3" name="Anna Svensson" initials="AS" lastIdx="51" clrIdx="2">
    <p:extLst/>
  </p:cmAuthor>
  <p:cmAuthor id="4" name="Jaimie Rule" initials="JR" lastIdx="30" clrIdx="3">
    <p:extLst/>
  </p:cmAuthor>
  <p:cmAuthor id="5" name="Jacqueline Freidel" initials="JF" lastIdx="1" clrIdx="4">
    <p:extLst>
      <p:ext uri="{19B8F6BF-5375-455C-9EA6-DF929625EA0E}">
        <p15:presenceInfo xmlns:p15="http://schemas.microsoft.com/office/powerpoint/2012/main" userId="Jacqueline Freidel" providerId="None"/>
      </p:ext>
    </p:extLst>
  </p:cmAuthor>
  <p:cmAuthor id="6" name="Kellen McSweeney" initials="KM" lastIdx="99" clrIdx="5">
    <p:extLst>
      <p:ext uri="{19B8F6BF-5375-455C-9EA6-DF929625EA0E}">
        <p15:presenceInfo xmlns:p15="http://schemas.microsoft.com/office/powerpoint/2012/main" userId="S-1-5-21-1034257249-3318155201-4004661420-1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FC2"/>
    <a:srgbClr val="CE1141"/>
    <a:srgbClr val="78BE20"/>
    <a:srgbClr val="702082"/>
    <a:srgbClr val="00816D"/>
    <a:srgbClr val="0033A0"/>
    <a:srgbClr val="E87511"/>
    <a:srgbClr val="990000"/>
    <a:srgbClr val="6A737B"/>
    <a:srgbClr val="009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B796A-7323-405A-86CA-E5D8E2DE850B}" v="7" dt="2019-05-29T19:16:19.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9" autoAdjust="0"/>
    <p:restoredTop sz="80148" autoAdjust="0"/>
  </p:normalViewPr>
  <p:slideViewPr>
    <p:cSldViewPr snapToGrid="0">
      <p:cViewPr varScale="1">
        <p:scale>
          <a:sx n="57" d="100"/>
          <a:sy n="57" d="100"/>
        </p:scale>
        <p:origin x="1020" y="78"/>
      </p:cViewPr>
      <p:guideLst>
        <p:guide orient="horz" pos="3060"/>
        <p:guide orient="horz" pos="831"/>
        <p:guide orient="horz" pos="596"/>
        <p:guide orient="horz" pos="239"/>
        <p:guide pos="384"/>
        <p:guide pos="4713"/>
        <p:guide pos="5345"/>
      </p:guideLst>
    </p:cSldViewPr>
  </p:slideViewPr>
  <p:outlineViewPr>
    <p:cViewPr>
      <p:scale>
        <a:sx n="33" d="100"/>
        <a:sy n="33" d="100"/>
      </p:scale>
      <p:origin x="0" y="0"/>
    </p:cViewPr>
  </p:outlineViewPr>
  <p:notesTextViewPr>
    <p:cViewPr>
      <p:scale>
        <a:sx n="3" d="2"/>
        <a:sy n="3" d="2"/>
      </p:scale>
      <p:origin x="0" y="0"/>
    </p:cViewPr>
  </p:notesTextViewPr>
  <p:sorterViewPr>
    <p:cViewPr>
      <p:scale>
        <a:sx n="85" d="100"/>
        <a:sy n="85" d="100"/>
      </p:scale>
      <p:origin x="0" y="0"/>
    </p:cViewPr>
  </p:sorterViewPr>
  <p:notesViewPr>
    <p:cSldViewPr>
      <p:cViewPr varScale="1">
        <p:scale>
          <a:sx n="80" d="100"/>
          <a:sy n="80" d="100"/>
        </p:scale>
        <p:origin x="204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h Pham" userId="3c26e92f-57f2-4f06-b057-d763b44a8ade" providerId="ADAL" clId="{111B796A-7323-405A-86CA-E5D8E2DE850B}"/>
    <pc:docChg chg="custSel delSld modSld sldOrd">
      <pc:chgData name="Hanh Pham" userId="3c26e92f-57f2-4f06-b057-d763b44a8ade" providerId="ADAL" clId="{111B796A-7323-405A-86CA-E5D8E2DE850B}" dt="2019-05-29T19:31:29.490" v="451" actId="20577"/>
      <pc:docMkLst>
        <pc:docMk/>
      </pc:docMkLst>
      <pc:sldChg chg="modSp">
        <pc:chgData name="Hanh Pham" userId="3c26e92f-57f2-4f06-b057-d763b44a8ade" providerId="ADAL" clId="{111B796A-7323-405A-86CA-E5D8E2DE850B}" dt="2019-05-29T19:16:11.499" v="34" actId="20577"/>
        <pc:sldMkLst>
          <pc:docMk/>
          <pc:sldMk cId="0" sldId="1178"/>
        </pc:sldMkLst>
        <pc:spChg chg="mod">
          <ac:chgData name="Hanh Pham" userId="3c26e92f-57f2-4f06-b057-d763b44a8ade" providerId="ADAL" clId="{111B796A-7323-405A-86CA-E5D8E2DE850B}" dt="2019-05-29T19:16:11.499" v="34" actId="20577"/>
          <ac:spMkLst>
            <pc:docMk/>
            <pc:sldMk cId="0" sldId="1178"/>
            <ac:spMk id="15362" creationId="{00000000-0000-0000-0000-000000000000}"/>
          </ac:spMkLst>
        </pc:spChg>
      </pc:sldChg>
      <pc:sldChg chg="modSp">
        <pc:chgData name="Hanh Pham" userId="3c26e92f-57f2-4f06-b057-d763b44a8ade" providerId="ADAL" clId="{111B796A-7323-405A-86CA-E5D8E2DE850B}" dt="2019-05-29T19:16:19.927" v="35" actId="478"/>
        <pc:sldMkLst>
          <pc:docMk/>
          <pc:sldMk cId="3082541472" sldId="1271"/>
        </pc:sldMkLst>
        <pc:graphicFrameChg chg="mod">
          <ac:chgData name="Hanh Pham" userId="3c26e92f-57f2-4f06-b057-d763b44a8ade" providerId="ADAL" clId="{111B796A-7323-405A-86CA-E5D8E2DE850B}" dt="2019-05-29T19:16:19.927" v="35" actId="478"/>
          <ac:graphicFrameMkLst>
            <pc:docMk/>
            <pc:sldMk cId="3082541472" sldId="1271"/>
            <ac:graphicFrameMk id="2" creationId="{00000000-0000-0000-0000-000000000000}"/>
          </ac:graphicFrameMkLst>
        </pc:graphicFrameChg>
      </pc:sldChg>
      <pc:sldChg chg="modSp">
        <pc:chgData name="Hanh Pham" userId="3c26e92f-57f2-4f06-b057-d763b44a8ade" providerId="ADAL" clId="{111B796A-7323-405A-86CA-E5D8E2DE850B}" dt="2019-05-29T19:14:45.196" v="12" actId="478"/>
        <pc:sldMkLst>
          <pc:docMk/>
          <pc:sldMk cId="1567705634" sldId="1283"/>
        </pc:sldMkLst>
        <pc:graphicFrameChg chg="mod">
          <ac:chgData name="Hanh Pham" userId="3c26e92f-57f2-4f06-b057-d763b44a8ade" providerId="ADAL" clId="{111B796A-7323-405A-86CA-E5D8E2DE850B}" dt="2019-05-29T19:14:45.196" v="12" actId="478"/>
          <ac:graphicFrameMkLst>
            <pc:docMk/>
            <pc:sldMk cId="1567705634" sldId="1283"/>
            <ac:graphicFrameMk id="4" creationId="{00000000-0000-0000-0000-000000000000}"/>
          </ac:graphicFrameMkLst>
        </pc:graphicFrameChg>
      </pc:sldChg>
      <pc:sldChg chg="modSp">
        <pc:chgData name="Hanh Pham" userId="3c26e92f-57f2-4f06-b057-d763b44a8ade" providerId="ADAL" clId="{111B796A-7323-405A-86CA-E5D8E2DE850B}" dt="2019-05-29T19:14:37.610" v="11" actId="478"/>
        <pc:sldMkLst>
          <pc:docMk/>
          <pc:sldMk cId="2384200813" sldId="1287"/>
        </pc:sldMkLst>
        <pc:graphicFrameChg chg="mod">
          <ac:chgData name="Hanh Pham" userId="3c26e92f-57f2-4f06-b057-d763b44a8ade" providerId="ADAL" clId="{111B796A-7323-405A-86CA-E5D8E2DE850B}" dt="2019-05-29T19:14:37.610" v="11" actId="478"/>
          <ac:graphicFrameMkLst>
            <pc:docMk/>
            <pc:sldMk cId="2384200813" sldId="1287"/>
            <ac:graphicFrameMk id="4" creationId="{00000000-0000-0000-0000-000000000000}"/>
          </ac:graphicFrameMkLst>
        </pc:graphicFrameChg>
      </pc:sldChg>
      <pc:sldChg chg="del">
        <pc:chgData name="Hanh Pham" userId="3c26e92f-57f2-4f06-b057-d763b44a8ade" providerId="ADAL" clId="{111B796A-7323-405A-86CA-E5D8E2DE850B}" dt="2019-05-29T19:14:09.244" v="6" actId="2696"/>
        <pc:sldMkLst>
          <pc:docMk/>
          <pc:sldMk cId="1959237782" sldId="1311"/>
        </pc:sldMkLst>
      </pc:sldChg>
      <pc:sldChg chg="del">
        <pc:chgData name="Hanh Pham" userId="3c26e92f-57f2-4f06-b057-d763b44a8ade" providerId="ADAL" clId="{111B796A-7323-405A-86CA-E5D8E2DE850B}" dt="2019-05-29T19:13:25.168" v="5" actId="2696"/>
        <pc:sldMkLst>
          <pc:docMk/>
          <pc:sldMk cId="2080707074" sldId="1319"/>
        </pc:sldMkLst>
      </pc:sldChg>
      <pc:sldChg chg="modNotesTx">
        <pc:chgData name="Hanh Pham" userId="3c26e92f-57f2-4f06-b057-d763b44a8ade" providerId="ADAL" clId="{111B796A-7323-405A-86CA-E5D8E2DE850B}" dt="2019-05-29T19:28:30.069" v="444" actId="20577"/>
        <pc:sldMkLst>
          <pc:docMk/>
          <pc:sldMk cId="1550398863" sldId="1332"/>
        </pc:sldMkLst>
      </pc:sldChg>
      <pc:sldChg chg="del">
        <pc:chgData name="Hanh Pham" userId="3c26e92f-57f2-4f06-b057-d763b44a8ade" providerId="ADAL" clId="{111B796A-7323-405A-86CA-E5D8E2DE850B}" dt="2019-05-29T19:14:10.804" v="7" actId="2696"/>
        <pc:sldMkLst>
          <pc:docMk/>
          <pc:sldMk cId="4294907171" sldId="1339"/>
        </pc:sldMkLst>
      </pc:sldChg>
      <pc:sldChg chg="del">
        <pc:chgData name="Hanh Pham" userId="3c26e92f-57f2-4f06-b057-d763b44a8ade" providerId="ADAL" clId="{111B796A-7323-405A-86CA-E5D8E2DE850B}" dt="2019-05-29T19:14:11.813" v="8" actId="2696"/>
        <pc:sldMkLst>
          <pc:docMk/>
          <pc:sldMk cId="3350078078" sldId="1352"/>
        </pc:sldMkLst>
      </pc:sldChg>
      <pc:sldChg chg="del">
        <pc:chgData name="Hanh Pham" userId="3c26e92f-57f2-4f06-b057-d763b44a8ade" providerId="ADAL" clId="{111B796A-7323-405A-86CA-E5D8E2DE850B}" dt="2019-05-29T19:14:12.637" v="9" actId="2696"/>
        <pc:sldMkLst>
          <pc:docMk/>
          <pc:sldMk cId="2770091737" sldId="1359"/>
        </pc:sldMkLst>
      </pc:sldChg>
      <pc:sldChg chg="ord modTransition modNotesTx">
        <pc:chgData name="Hanh Pham" userId="3c26e92f-57f2-4f06-b057-d763b44a8ade" providerId="ADAL" clId="{111B796A-7323-405A-86CA-E5D8E2DE850B}" dt="2019-05-29T19:31:07.553" v="450" actId="6549"/>
        <pc:sldMkLst>
          <pc:docMk/>
          <pc:sldMk cId="3840128333" sldId="1378"/>
        </pc:sldMkLst>
      </pc:sldChg>
      <pc:sldChg chg="modNotesTx">
        <pc:chgData name="Hanh Pham" userId="3c26e92f-57f2-4f06-b057-d763b44a8ade" providerId="ADAL" clId="{111B796A-7323-405A-86CA-E5D8E2DE850B}" dt="2019-05-29T19:30:18.830" v="448" actId="6549"/>
        <pc:sldMkLst>
          <pc:docMk/>
          <pc:sldMk cId="2619084124" sldId="1402"/>
        </pc:sldMkLst>
      </pc:sldChg>
      <pc:sldChg chg="modNotesTx">
        <pc:chgData name="Hanh Pham" userId="3c26e92f-57f2-4f06-b057-d763b44a8ade" providerId="ADAL" clId="{111B796A-7323-405A-86CA-E5D8E2DE850B}" dt="2019-05-29T19:31:29.490" v="451" actId="20577"/>
        <pc:sldMkLst>
          <pc:docMk/>
          <pc:sldMk cId="2986077068" sldId="1404"/>
        </pc:sldMkLst>
      </pc:sldChg>
      <pc:sldChg chg="modNotesTx">
        <pc:chgData name="Hanh Pham" userId="3c26e92f-57f2-4f06-b057-d763b44a8ade" providerId="ADAL" clId="{111B796A-7323-405A-86CA-E5D8E2DE850B}" dt="2019-05-29T19:16:49.907" v="36" actId="6549"/>
        <pc:sldMkLst>
          <pc:docMk/>
          <pc:sldMk cId="1125448740" sldId="1406"/>
        </pc:sldMkLst>
      </pc:sldChg>
      <pc:sldChg chg="del">
        <pc:chgData name="Hanh Pham" userId="3c26e92f-57f2-4f06-b057-d763b44a8ade" providerId="ADAL" clId="{111B796A-7323-405A-86CA-E5D8E2DE850B}" dt="2019-05-29T19:11:42.827" v="1" actId="2696"/>
        <pc:sldMkLst>
          <pc:docMk/>
          <pc:sldMk cId="4066404506" sldId="1412"/>
        </pc:sldMkLst>
      </pc:sldChg>
      <pc:sldChg chg="ord modTransition modNotesTx">
        <pc:chgData name="Hanh Pham" userId="3c26e92f-57f2-4f06-b057-d763b44a8ade" providerId="ADAL" clId="{111B796A-7323-405A-86CA-E5D8E2DE850B}" dt="2019-05-29T19:29:08.759" v="447" actId="20577"/>
        <pc:sldMkLst>
          <pc:docMk/>
          <pc:sldMk cId="29834199" sldId="1415"/>
        </pc:sldMkLst>
      </pc:sldChg>
    </pc:docChg>
  </pc:docChgLst>
  <pc:docChgLst>
    <pc:chgData name="Hanh Pham" userId="3c26e92f-57f2-4f06-b057-d763b44a8ade" providerId="ADAL" clId="{4336B94A-4AE0-4A30-AEAF-6469FE8B2B68}"/>
    <pc:docChg chg="custSel addSld delSld modSld">
      <pc:chgData name="Hanh Pham" userId="3c26e92f-57f2-4f06-b057-d763b44a8ade" providerId="ADAL" clId="{4336B94A-4AE0-4A30-AEAF-6469FE8B2B68}" dt="2019-05-02T15:12:30.199" v="10"/>
      <pc:docMkLst>
        <pc:docMk/>
      </pc:docMkLst>
      <pc:sldChg chg="add">
        <pc:chgData name="Hanh Pham" userId="3c26e92f-57f2-4f06-b057-d763b44a8ade" providerId="ADAL" clId="{4336B94A-4AE0-4A30-AEAF-6469FE8B2B68}" dt="2019-04-29T15:09:17.583" v="0"/>
        <pc:sldMkLst>
          <pc:docMk/>
          <pc:sldMk cId="0" sldId="1178"/>
        </pc:sldMkLst>
      </pc:sldChg>
      <pc:sldChg chg="modSp">
        <pc:chgData name="Hanh Pham" userId="3c26e92f-57f2-4f06-b057-d763b44a8ade" providerId="ADAL" clId="{4336B94A-4AE0-4A30-AEAF-6469FE8B2B68}" dt="2019-04-29T19:11:02.468" v="5" actId="5793"/>
        <pc:sldMkLst>
          <pc:docMk/>
          <pc:sldMk cId="293381784" sldId="1255"/>
        </pc:sldMkLst>
        <pc:spChg chg="mod">
          <ac:chgData name="Hanh Pham" userId="3c26e92f-57f2-4f06-b057-d763b44a8ade" providerId="ADAL" clId="{4336B94A-4AE0-4A30-AEAF-6469FE8B2B68}" dt="2019-04-29T19:11:02.468" v="5" actId="5793"/>
          <ac:spMkLst>
            <pc:docMk/>
            <pc:sldMk cId="293381784" sldId="1255"/>
            <ac:spMk id="10" creationId="{34D5C6AA-80BE-4671-BF03-B4D333F7EAA0}"/>
          </ac:spMkLst>
        </pc:spChg>
      </pc:sldChg>
      <pc:sldChg chg="add">
        <pc:chgData name="Hanh Pham" userId="3c26e92f-57f2-4f06-b057-d763b44a8ade" providerId="ADAL" clId="{4336B94A-4AE0-4A30-AEAF-6469FE8B2B68}" dt="2019-05-02T15:12:30.199" v="10"/>
        <pc:sldMkLst>
          <pc:docMk/>
          <pc:sldMk cId="3840128333" sldId="1378"/>
        </pc:sldMkLst>
      </pc:sldChg>
      <pc:sldChg chg="add">
        <pc:chgData name="Hanh Pham" userId="3c26e92f-57f2-4f06-b057-d763b44a8ade" providerId="ADAL" clId="{4336B94A-4AE0-4A30-AEAF-6469FE8B2B68}" dt="2019-05-02T15:12:30.199" v="10"/>
        <pc:sldMkLst>
          <pc:docMk/>
          <pc:sldMk cId="29834199" sldId="1415"/>
        </pc:sldMkLst>
      </pc:sldChg>
    </pc:docChg>
  </pc:docChgLst>
  <pc:docChgLst>
    <pc:chgData name="Hanh Pham" userId="3c26e92f-57f2-4f06-b057-d763b44a8ade" providerId="ADAL" clId="{6F6B8D87-405D-4FEF-BB32-0D53CBFADD65}"/>
    <pc:docChg chg="addSld delSld modSld modNotesMaster modHandout">
      <pc:chgData name="Hanh Pham" userId="3c26e92f-57f2-4f06-b057-d763b44a8ade" providerId="ADAL" clId="{6F6B8D87-405D-4FEF-BB32-0D53CBFADD65}" dt="2019-04-24T15:45:02.813" v="44" actId="20577"/>
      <pc:docMkLst>
        <pc:docMk/>
      </pc:docMkLst>
      <pc:sldChg chg="del">
        <pc:chgData name="Hanh Pham" userId="3c26e92f-57f2-4f06-b057-d763b44a8ade" providerId="ADAL" clId="{6F6B8D87-405D-4FEF-BB32-0D53CBFADD65}" dt="2019-04-23T20:41:02.677" v="1" actId="2696"/>
        <pc:sldMkLst>
          <pc:docMk/>
          <pc:sldMk cId="0" sldId="1178"/>
        </pc:sldMkLst>
      </pc:sldChg>
      <pc:sldChg chg="modNotes">
        <pc:chgData name="Hanh Pham" userId="3c26e92f-57f2-4f06-b057-d763b44a8ade" providerId="ADAL" clId="{6F6B8D87-405D-4FEF-BB32-0D53CBFADD65}" dt="2019-04-23T20:51:40.338" v="22"/>
        <pc:sldMkLst>
          <pc:docMk/>
          <pc:sldMk cId="3481548138" sldId="1262"/>
        </pc:sldMkLst>
      </pc:sldChg>
      <pc:sldChg chg="add del">
        <pc:chgData name="Hanh Pham" userId="3c26e92f-57f2-4f06-b057-d763b44a8ade" providerId="ADAL" clId="{6F6B8D87-405D-4FEF-BB32-0D53CBFADD65}" dt="2019-04-23T20:43:32.144" v="14"/>
        <pc:sldMkLst>
          <pc:docMk/>
          <pc:sldMk cId="1239527706" sldId="1284"/>
        </pc:sldMkLst>
      </pc:sldChg>
      <pc:sldChg chg="modSp">
        <pc:chgData name="Hanh Pham" userId="3c26e92f-57f2-4f06-b057-d763b44a8ade" providerId="ADAL" clId="{6F6B8D87-405D-4FEF-BB32-0D53CBFADD65}" dt="2019-04-24T15:45:02.813" v="44" actId="20577"/>
        <pc:sldMkLst>
          <pc:docMk/>
          <pc:sldMk cId="1550398863" sldId="1332"/>
        </pc:sldMkLst>
        <pc:spChg chg="mod">
          <ac:chgData name="Hanh Pham" userId="3c26e92f-57f2-4f06-b057-d763b44a8ade" providerId="ADAL" clId="{6F6B8D87-405D-4FEF-BB32-0D53CBFADD65}" dt="2019-04-24T15:45:02.813" v="44" actId="20577"/>
          <ac:spMkLst>
            <pc:docMk/>
            <pc:sldMk cId="1550398863" sldId="1332"/>
            <ac:spMk id="14" creationId="{00000000-0000-0000-0000-000000000000}"/>
          </ac:spMkLst>
        </pc:spChg>
      </pc:sldChg>
      <pc:sldChg chg="add">
        <pc:chgData name="Hanh Pham" userId="3c26e92f-57f2-4f06-b057-d763b44a8ade" providerId="ADAL" clId="{6F6B8D87-405D-4FEF-BB32-0D53CBFADD65}" dt="2019-04-23T20:45:39.872" v="20"/>
        <pc:sldMkLst>
          <pc:docMk/>
          <pc:sldMk cId="0" sldId="14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FEBD0-274F-4A39-955C-DEE2D7DA5EB4}" type="doc">
      <dgm:prSet loTypeId="urn:microsoft.com/office/officeart/2005/8/layout/hChevron3" loCatId="process" qsTypeId="urn:microsoft.com/office/officeart/2005/8/quickstyle/simple1" qsCatId="simple" csTypeId="urn:microsoft.com/office/officeart/2005/8/colors/accent1_2" csCatId="accent1" phldr="1"/>
      <dgm:spPr/>
    </dgm:pt>
    <dgm:pt modelId="{F2D84619-CF41-4460-BBB1-71F89097026D}">
      <dgm:prSet phldrT="[Text]"/>
      <dgm:spPr>
        <a:solidFill>
          <a:srgbClr val="CE1141"/>
        </a:solidFill>
      </dgm:spPr>
      <dgm:t>
        <a:bodyPr/>
        <a:lstStyle/>
        <a:p>
          <a:r>
            <a:rPr lang="en-US" dirty="0"/>
            <a:t>INTRODUCTION</a:t>
          </a:r>
        </a:p>
      </dgm:t>
    </dgm:pt>
    <dgm:pt modelId="{4485724B-C541-48A1-A471-185C688490E9}" type="parTrans" cxnId="{8142AE55-3153-4981-BCD2-841B2B972EF1}">
      <dgm:prSet/>
      <dgm:spPr/>
      <dgm:t>
        <a:bodyPr/>
        <a:lstStyle/>
        <a:p>
          <a:endParaRPr lang="en-US"/>
        </a:p>
      </dgm:t>
    </dgm:pt>
    <dgm:pt modelId="{8474FE25-A264-44D1-9A46-12AD5E7E1918}" type="sibTrans" cxnId="{8142AE55-3153-4981-BCD2-841B2B972EF1}">
      <dgm:prSet/>
      <dgm:spPr/>
      <dgm:t>
        <a:bodyPr/>
        <a:lstStyle/>
        <a:p>
          <a:endParaRPr lang="en-US"/>
        </a:p>
      </dgm:t>
    </dgm:pt>
    <dgm:pt modelId="{DAB6EC1C-704C-4D5A-A3D3-62233FEF25B4}">
      <dgm:prSet phldrT="[Text]"/>
      <dgm:spPr>
        <a:solidFill>
          <a:srgbClr val="68737A"/>
        </a:solidFill>
      </dgm:spPr>
      <dgm:t>
        <a:bodyPr/>
        <a:lstStyle/>
        <a:p>
          <a:r>
            <a:rPr lang="en-US" dirty="0"/>
            <a:t>OFFERING BASICS</a:t>
          </a:r>
        </a:p>
      </dgm:t>
    </dgm:pt>
    <dgm:pt modelId="{70767E9A-252D-4449-B2B0-BC5BF3E123D9}" type="parTrans" cxnId="{8C9591AD-7B7D-4DE1-B65A-A9ADD7FF71BA}">
      <dgm:prSet/>
      <dgm:spPr/>
      <dgm:t>
        <a:bodyPr/>
        <a:lstStyle/>
        <a:p>
          <a:endParaRPr lang="en-US"/>
        </a:p>
      </dgm:t>
    </dgm:pt>
    <dgm:pt modelId="{74E0195D-AB4C-449F-8503-840D36A82F71}" type="sibTrans" cxnId="{8C9591AD-7B7D-4DE1-B65A-A9ADD7FF71BA}">
      <dgm:prSet/>
      <dgm:spPr/>
      <dgm:t>
        <a:bodyPr/>
        <a:lstStyle/>
        <a:p>
          <a:endParaRPr lang="en-US"/>
        </a:p>
      </dgm:t>
    </dgm:pt>
    <dgm:pt modelId="{44589AE4-8BAB-45C2-84D4-9EDFA1E37D5F}">
      <dgm:prSet phldrT="[Text]"/>
      <dgm:spPr>
        <a:solidFill>
          <a:srgbClr val="68737A"/>
        </a:solidFill>
      </dgm:spPr>
      <dgm:t>
        <a:bodyPr/>
        <a:lstStyle/>
        <a:p>
          <a:r>
            <a:rPr lang="en-US" dirty="0"/>
            <a:t>TECHNICAL ASSISTANCE</a:t>
          </a:r>
        </a:p>
      </dgm:t>
    </dgm:pt>
    <dgm:pt modelId="{B974A0CD-DD06-4FE2-AF12-DF11450FFAF8}" type="parTrans" cxnId="{48D2DAE6-D6D9-420E-AB1E-D34AA9E4F53D}">
      <dgm:prSet/>
      <dgm:spPr/>
      <dgm:t>
        <a:bodyPr/>
        <a:lstStyle/>
        <a:p>
          <a:endParaRPr lang="en-US"/>
        </a:p>
      </dgm:t>
    </dgm:pt>
    <dgm:pt modelId="{361538BC-AD2E-459F-A9DB-337813DF745C}" type="sibTrans" cxnId="{48D2DAE6-D6D9-420E-AB1E-D34AA9E4F53D}">
      <dgm:prSet/>
      <dgm:spPr/>
      <dgm:t>
        <a:bodyPr/>
        <a:lstStyle/>
        <a:p>
          <a:endParaRPr lang="en-US"/>
        </a:p>
      </dgm:t>
    </dgm:pt>
    <dgm:pt modelId="{1CE7954A-2C02-4012-947B-126B8680945B}">
      <dgm:prSet phldrT="[Text]"/>
      <dgm:spPr>
        <a:solidFill>
          <a:srgbClr val="68737A"/>
        </a:solidFill>
      </dgm:spPr>
      <dgm:t>
        <a:bodyPr/>
        <a:lstStyle/>
        <a:p>
          <a:r>
            <a:rPr lang="en-US" dirty="0"/>
            <a:t>CASE STUDIES</a:t>
          </a:r>
        </a:p>
      </dgm:t>
    </dgm:pt>
    <dgm:pt modelId="{B84F6B31-12C6-4A2F-ADC6-A4B11B52BAF8}" type="parTrans" cxnId="{2354D566-D83E-4FA9-95F0-F7CD837D78F6}">
      <dgm:prSet/>
      <dgm:spPr/>
      <dgm:t>
        <a:bodyPr/>
        <a:lstStyle/>
        <a:p>
          <a:endParaRPr lang="en-US"/>
        </a:p>
      </dgm:t>
    </dgm:pt>
    <dgm:pt modelId="{DD932A5D-9838-4959-82EB-6F8DEF0BA009}" type="sibTrans" cxnId="{2354D566-D83E-4FA9-95F0-F7CD837D78F6}">
      <dgm:prSet/>
      <dgm:spPr/>
      <dgm:t>
        <a:bodyPr/>
        <a:lstStyle/>
        <a:p>
          <a:endParaRPr lang="en-US"/>
        </a:p>
      </dgm:t>
    </dgm:pt>
    <dgm:pt modelId="{534DBF66-243E-4D65-89EC-9675FE12C84C}">
      <dgm:prSet phldrT="[Text]"/>
      <dgm:spPr>
        <a:solidFill>
          <a:srgbClr val="68737A"/>
        </a:solidFill>
      </dgm:spPr>
      <dgm:t>
        <a:bodyPr/>
        <a:lstStyle/>
        <a:p>
          <a:r>
            <a:rPr lang="en-US" dirty="0"/>
            <a:t>ELIGIBILITY</a:t>
          </a:r>
        </a:p>
      </dgm:t>
    </dgm:pt>
    <dgm:pt modelId="{17682080-741F-4651-A838-D03BCFC184BD}" type="parTrans" cxnId="{138F6A4B-7C57-4A40-A49C-1A203DDB99E0}">
      <dgm:prSet/>
      <dgm:spPr/>
      <dgm:t>
        <a:bodyPr/>
        <a:lstStyle/>
        <a:p>
          <a:endParaRPr lang="en-US"/>
        </a:p>
      </dgm:t>
    </dgm:pt>
    <dgm:pt modelId="{24CAFFCC-ACE6-4E7F-9722-E59D384B216F}" type="sibTrans" cxnId="{138F6A4B-7C57-4A40-A49C-1A203DDB99E0}">
      <dgm:prSet/>
      <dgm:spPr/>
      <dgm:t>
        <a:bodyPr/>
        <a:lstStyle/>
        <a:p>
          <a:endParaRPr lang="en-US"/>
        </a:p>
      </dgm:t>
    </dgm:pt>
    <dgm:pt modelId="{BD59A9E8-AF6F-4582-9537-C8BD6903B6E9}">
      <dgm:prSet phldrT="[Text]"/>
      <dgm:spPr>
        <a:solidFill>
          <a:srgbClr val="68737A"/>
        </a:solidFill>
      </dgm:spPr>
      <dgm:t>
        <a:bodyPr/>
        <a:lstStyle/>
        <a:p>
          <a:r>
            <a:rPr lang="en-US" dirty="0"/>
            <a:t>WRAP UP</a:t>
          </a:r>
        </a:p>
      </dgm:t>
    </dgm:pt>
    <dgm:pt modelId="{64A02A54-3847-4DE5-B293-719F9B9035B6}" type="parTrans" cxnId="{ECA29691-AC88-491F-A8EE-13F969489781}">
      <dgm:prSet/>
      <dgm:spPr/>
      <dgm:t>
        <a:bodyPr/>
        <a:lstStyle/>
        <a:p>
          <a:endParaRPr lang="en-US"/>
        </a:p>
      </dgm:t>
    </dgm:pt>
    <dgm:pt modelId="{B0339B02-06BA-4257-8A63-AADAD80DB601}" type="sibTrans" cxnId="{ECA29691-AC88-491F-A8EE-13F969489781}">
      <dgm:prSet/>
      <dgm:spPr/>
      <dgm:t>
        <a:bodyPr/>
        <a:lstStyle/>
        <a:p>
          <a:endParaRPr lang="en-US"/>
        </a:p>
      </dgm:t>
    </dgm:pt>
    <dgm:pt modelId="{03AACAF4-51D9-4A4C-8187-EA83795FC22E}" type="pres">
      <dgm:prSet presAssocID="{9EEFEBD0-274F-4A39-955C-DEE2D7DA5EB4}" presName="Name0" presStyleCnt="0">
        <dgm:presLayoutVars>
          <dgm:dir/>
          <dgm:resizeHandles val="exact"/>
        </dgm:presLayoutVars>
      </dgm:prSet>
      <dgm:spPr/>
    </dgm:pt>
    <dgm:pt modelId="{A6CFFE79-ECCF-4BB4-863A-2ABDDAA6506F}" type="pres">
      <dgm:prSet presAssocID="{F2D84619-CF41-4460-BBB1-71F89097026D}" presName="parTxOnly" presStyleLbl="node1" presStyleIdx="0" presStyleCnt="6">
        <dgm:presLayoutVars>
          <dgm:bulletEnabled val="1"/>
        </dgm:presLayoutVars>
      </dgm:prSet>
      <dgm:spPr/>
    </dgm:pt>
    <dgm:pt modelId="{2ACE20B1-BAFF-4602-B997-F633635052B0}" type="pres">
      <dgm:prSet presAssocID="{8474FE25-A264-44D1-9A46-12AD5E7E1918}" presName="parSpace" presStyleCnt="0"/>
      <dgm:spPr/>
    </dgm:pt>
    <dgm:pt modelId="{EEC89661-9327-4948-81EE-D3421114DD3B}" type="pres">
      <dgm:prSet presAssocID="{DAB6EC1C-704C-4D5A-A3D3-62233FEF25B4}" presName="parTxOnly" presStyleLbl="node1" presStyleIdx="1" presStyleCnt="6">
        <dgm:presLayoutVars>
          <dgm:bulletEnabled val="1"/>
        </dgm:presLayoutVars>
      </dgm:prSet>
      <dgm:spPr/>
    </dgm:pt>
    <dgm:pt modelId="{9493872D-72FF-41C7-85EB-873D18A60418}" type="pres">
      <dgm:prSet presAssocID="{74E0195D-AB4C-449F-8503-840D36A82F71}" presName="parSpace" presStyleCnt="0"/>
      <dgm:spPr/>
    </dgm:pt>
    <dgm:pt modelId="{2D65A545-1F39-495A-BB91-A73A473D044D}" type="pres">
      <dgm:prSet presAssocID="{44589AE4-8BAB-45C2-84D4-9EDFA1E37D5F}" presName="parTxOnly" presStyleLbl="node1" presStyleIdx="2" presStyleCnt="6">
        <dgm:presLayoutVars>
          <dgm:bulletEnabled val="1"/>
        </dgm:presLayoutVars>
      </dgm:prSet>
      <dgm:spPr/>
    </dgm:pt>
    <dgm:pt modelId="{9C9439D8-FB61-4681-A39E-AE8B7BAD0C30}" type="pres">
      <dgm:prSet presAssocID="{361538BC-AD2E-459F-A9DB-337813DF745C}" presName="parSpace" presStyleCnt="0"/>
      <dgm:spPr/>
    </dgm:pt>
    <dgm:pt modelId="{E36FF9F4-C4C9-4607-A8D2-FCD822C10B85}" type="pres">
      <dgm:prSet presAssocID="{1CE7954A-2C02-4012-947B-126B8680945B}" presName="parTxOnly" presStyleLbl="node1" presStyleIdx="3" presStyleCnt="6">
        <dgm:presLayoutVars>
          <dgm:bulletEnabled val="1"/>
        </dgm:presLayoutVars>
      </dgm:prSet>
      <dgm:spPr/>
    </dgm:pt>
    <dgm:pt modelId="{C2C674D4-0337-4A03-876B-F0270495FD8E}" type="pres">
      <dgm:prSet presAssocID="{DD932A5D-9838-4959-82EB-6F8DEF0BA009}" presName="parSpace" presStyleCnt="0"/>
      <dgm:spPr/>
    </dgm:pt>
    <dgm:pt modelId="{23B2DED9-AD90-433B-B3C3-92721F43D55E}" type="pres">
      <dgm:prSet presAssocID="{534DBF66-243E-4D65-89EC-9675FE12C84C}" presName="parTxOnly" presStyleLbl="node1" presStyleIdx="4" presStyleCnt="6">
        <dgm:presLayoutVars>
          <dgm:bulletEnabled val="1"/>
        </dgm:presLayoutVars>
      </dgm:prSet>
      <dgm:spPr/>
    </dgm:pt>
    <dgm:pt modelId="{F97BF033-CA7D-49DA-B680-51E5E9BD2C7B}" type="pres">
      <dgm:prSet presAssocID="{24CAFFCC-ACE6-4E7F-9722-E59D384B216F}" presName="parSpace" presStyleCnt="0"/>
      <dgm:spPr/>
    </dgm:pt>
    <dgm:pt modelId="{8A9A5817-1760-4735-BA65-7C89C41319DE}" type="pres">
      <dgm:prSet presAssocID="{BD59A9E8-AF6F-4582-9537-C8BD6903B6E9}" presName="parTxOnly" presStyleLbl="node1" presStyleIdx="5" presStyleCnt="6">
        <dgm:presLayoutVars>
          <dgm:bulletEnabled val="1"/>
        </dgm:presLayoutVars>
      </dgm:prSet>
      <dgm:spPr/>
    </dgm:pt>
  </dgm:ptLst>
  <dgm:cxnLst>
    <dgm:cxn modelId="{A79DBC1A-CF55-442D-B793-6BB34FF23F99}" type="presOf" srcId="{DAB6EC1C-704C-4D5A-A3D3-62233FEF25B4}" destId="{EEC89661-9327-4948-81EE-D3421114DD3B}" srcOrd="0" destOrd="0" presId="urn:microsoft.com/office/officeart/2005/8/layout/hChevron3"/>
    <dgm:cxn modelId="{2354D566-D83E-4FA9-95F0-F7CD837D78F6}" srcId="{9EEFEBD0-274F-4A39-955C-DEE2D7DA5EB4}" destId="{1CE7954A-2C02-4012-947B-126B8680945B}" srcOrd="3" destOrd="0" parTransId="{B84F6B31-12C6-4A2F-ADC6-A4B11B52BAF8}" sibTransId="{DD932A5D-9838-4959-82EB-6F8DEF0BA009}"/>
    <dgm:cxn modelId="{138F6A4B-7C57-4A40-A49C-1A203DDB99E0}" srcId="{9EEFEBD0-274F-4A39-955C-DEE2D7DA5EB4}" destId="{534DBF66-243E-4D65-89EC-9675FE12C84C}" srcOrd="4" destOrd="0" parTransId="{17682080-741F-4651-A838-D03BCFC184BD}" sibTransId="{24CAFFCC-ACE6-4E7F-9722-E59D384B216F}"/>
    <dgm:cxn modelId="{41DADC6F-A3E4-46E9-BB51-22AF092A08ED}" type="presOf" srcId="{44589AE4-8BAB-45C2-84D4-9EDFA1E37D5F}" destId="{2D65A545-1F39-495A-BB91-A73A473D044D}" srcOrd="0" destOrd="0" presId="urn:microsoft.com/office/officeart/2005/8/layout/hChevron3"/>
    <dgm:cxn modelId="{8CA56053-8AB2-41F3-8A99-D2282BE2A60E}" type="presOf" srcId="{F2D84619-CF41-4460-BBB1-71F89097026D}" destId="{A6CFFE79-ECCF-4BB4-863A-2ABDDAA6506F}" srcOrd="0" destOrd="0" presId="urn:microsoft.com/office/officeart/2005/8/layout/hChevron3"/>
    <dgm:cxn modelId="{8142AE55-3153-4981-BCD2-841B2B972EF1}" srcId="{9EEFEBD0-274F-4A39-955C-DEE2D7DA5EB4}" destId="{F2D84619-CF41-4460-BBB1-71F89097026D}" srcOrd="0" destOrd="0" parTransId="{4485724B-C541-48A1-A471-185C688490E9}" sibTransId="{8474FE25-A264-44D1-9A46-12AD5E7E1918}"/>
    <dgm:cxn modelId="{DB4C8489-CB2A-4277-AC06-7CED7205B2E4}" type="presOf" srcId="{BD59A9E8-AF6F-4582-9537-C8BD6903B6E9}" destId="{8A9A5817-1760-4735-BA65-7C89C41319DE}" srcOrd="0" destOrd="0" presId="urn:microsoft.com/office/officeart/2005/8/layout/hChevron3"/>
    <dgm:cxn modelId="{ECA29691-AC88-491F-A8EE-13F969489781}" srcId="{9EEFEBD0-274F-4A39-955C-DEE2D7DA5EB4}" destId="{BD59A9E8-AF6F-4582-9537-C8BD6903B6E9}" srcOrd="5" destOrd="0" parTransId="{64A02A54-3847-4DE5-B293-719F9B9035B6}" sibTransId="{B0339B02-06BA-4257-8A63-AADAD80DB601}"/>
    <dgm:cxn modelId="{C21EFA91-0712-42F2-A120-297AAF9365CE}" type="presOf" srcId="{1CE7954A-2C02-4012-947B-126B8680945B}" destId="{E36FF9F4-C4C9-4607-A8D2-FCD822C10B85}" srcOrd="0" destOrd="0" presId="urn:microsoft.com/office/officeart/2005/8/layout/hChevron3"/>
    <dgm:cxn modelId="{8C9591AD-7B7D-4DE1-B65A-A9ADD7FF71BA}" srcId="{9EEFEBD0-274F-4A39-955C-DEE2D7DA5EB4}" destId="{DAB6EC1C-704C-4D5A-A3D3-62233FEF25B4}" srcOrd="1" destOrd="0" parTransId="{70767E9A-252D-4449-B2B0-BC5BF3E123D9}" sibTransId="{74E0195D-AB4C-449F-8503-840D36A82F71}"/>
    <dgm:cxn modelId="{D716F2BC-0827-46B8-974E-5A6D6BCCFAE2}" type="presOf" srcId="{534DBF66-243E-4D65-89EC-9675FE12C84C}" destId="{23B2DED9-AD90-433B-B3C3-92721F43D55E}" srcOrd="0" destOrd="0" presId="urn:microsoft.com/office/officeart/2005/8/layout/hChevron3"/>
    <dgm:cxn modelId="{1F152DDD-3DF3-44A2-94A5-46113D31329C}" type="presOf" srcId="{9EEFEBD0-274F-4A39-955C-DEE2D7DA5EB4}" destId="{03AACAF4-51D9-4A4C-8187-EA83795FC22E}" srcOrd="0" destOrd="0" presId="urn:microsoft.com/office/officeart/2005/8/layout/hChevron3"/>
    <dgm:cxn modelId="{48D2DAE6-D6D9-420E-AB1E-D34AA9E4F53D}" srcId="{9EEFEBD0-274F-4A39-955C-DEE2D7DA5EB4}" destId="{44589AE4-8BAB-45C2-84D4-9EDFA1E37D5F}" srcOrd="2" destOrd="0" parTransId="{B974A0CD-DD06-4FE2-AF12-DF11450FFAF8}" sibTransId="{361538BC-AD2E-459F-A9DB-337813DF745C}"/>
    <dgm:cxn modelId="{FA44E199-CC5E-457B-98B1-3F9A1C01F0CD}" type="presParOf" srcId="{03AACAF4-51D9-4A4C-8187-EA83795FC22E}" destId="{A6CFFE79-ECCF-4BB4-863A-2ABDDAA6506F}" srcOrd="0" destOrd="0" presId="urn:microsoft.com/office/officeart/2005/8/layout/hChevron3"/>
    <dgm:cxn modelId="{F362A63C-F5AD-4AAA-9368-588DA5A573EF}" type="presParOf" srcId="{03AACAF4-51D9-4A4C-8187-EA83795FC22E}" destId="{2ACE20B1-BAFF-4602-B997-F633635052B0}" srcOrd="1" destOrd="0" presId="urn:microsoft.com/office/officeart/2005/8/layout/hChevron3"/>
    <dgm:cxn modelId="{7A3D0C1D-B042-47FE-8C54-2A02D643E734}" type="presParOf" srcId="{03AACAF4-51D9-4A4C-8187-EA83795FC22E}" destId="{EEC89661-9327-4948-81EE-D3421114DD3B}" srcOrd="2" destOrd="0" presId="urn:microsoft.com/office/officeart/2005/8/layout/hChevron3"/>
    <dgm:cxn modelId="{B278FAA3-5116-4C11-B6AE-E5266C9874DC}" type="presParOf" srcId="{03AACAF4-51D9-4A4C-8187-EA83795FC22E}" destId="{9493872D-72FF-41C7-85EB-873D18A60418}" srcOrd="3" destOrd="0" presId="urn:microsoft.com/office/officeart/2005/8/layout/hChevron3"/>
    <dgm:cxn modelId="{41C50FDA-62BF-4D01-BB6F-EED9262DEA53}" type="presParOf" srcId="{03AACAF4-51D9-4A4C-8187-EA83795FC22E}" destId="{2D65A545-1F39-495A-BB91-A73A473D044D}" srcOrd="4" destOrd="0" presId="urn:microsoft.com/office/officeart/2005/8/layout/hChevron3"/>
    <dgm:cxn modelId="{7C1E6A81-817C-438E-9965-523AD17E7A33}" type="presParOf" srcId="{03AACAF4-51D9-4A4C-8187-EA83795FC22E}" destId="{9C9439D8-FB61-4681-A39E-AE8B7BAD0C30}" srcOrd="5" destOrd="0" presId="urn:microsoft.com/office/officeart/2005/8/layout/hChevron3"/>
    <dgm:cxn modelId="{E806A56F-6FC7-48B4-827C-65D38A2E8908}" type="presParOf" srcId="{03AACAF4-51D9-4A4C-8187-EA83795FC22E}" destId="{E36FF9F4-C4C9-4607-A8D2-FCD822C10B85}" srcOrd="6" destOrd="0" presId="urn:microsoft.com/office/officeart/2005/8/layout/hChevron3"/>
    <dgm:cxn modelId="{6A67D7BA-E9BD-4D38-938D-293CE6003E8D}" type="presParOf" srcId="{03AACAF4-51D9-4A4C-8187-EA83795FC22E}" destId="{C2C674D4-0337-4A03-876B-F0270495FD8E}" srcOrd="7" destOrd="0" presId="urn:microsoft.com/office/officeart/2005/8/layout/hChevron3"/>
    <dgm:cxn modelId="{103B3C93-5CB0-4A2A-ACB3-1A2C09B01E3C}" type="presParOf" srcId="{03AACAF4-51D9-4A4C-8187-EA83795FC22E}" destId="{23B2DED9-AD90-433B-B3C3-92721F43D55E}" srcOrd="8" destOrd="0" presId="urn:microsoft.com/office/officeart/2005/8/layout/hChevron3"/>
    <dgm:cxn modelId="{C373A923-6281-4B51-A263-EB6858C042C7}" type="presParOf" srcId="{03AACAF4-51D9-4A4C-8187-EA83795FC22E}" destId="{F97BF033-CA7D-49DA-B680-51E5E9BD2C7B}" srcOrd="9" destOrd="0" presId="urn:microsoft.com/office/officeart/2005/8/layout/hChevron3"/>
    <dgm:cxn modelId="{B1B65B63-8C77-4A7B-A3B3-74B94F6F8209}" type="presParOf" srcId="{03AACAF4-51D9-4A4C-8187-EA83795FC22E}" destId="{8A9A5817-1760-4735-BA65-7C89C41319DE}"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FEBD0-274F-4A39-955C-DEE2D7DA5EB4}" type="doc">
      <dgm:prSet loTypeId="urn:microsoft.com/office/officeart/2005/8/layout/hChevron3" loCatId="process" qsTypeId="urn:microsoft.com/office/officeart/2005/8/quickstyle/simple1" qsCatId="simple" csTypeId="urn:microsoft.com/office/officeart/2005/8/colors/accent1_2" csCatId="accent1" phldr="1"/>
      <dgm:spPr/>
    </dgm:pt>
    <dgm:pt modelId="{F2D84619-CF41-4460-BBB1-71F89097026D}">
      <dgm:prSet phldrT="[Text]"/>
      <dgm:spPr>
        <a:solidFill>
          <a:srgbClr val="68737A"/>
        </a:solidFill>
      </dgm:spPr>
      <dgm:t>
        <a:bodyPr/>
        <a:lstStyle/>
        <a:p>
          <a:r>
            <a:rPr lang="en-US" dirty="0"/>
            <a:t>INTRODUCTION</a:t>
          </a:r>
        </a:p>
      </dgm:t>
    </dgm:pt>
    <dgm:pt modelId="{4485724B-C541-48A1-A471-185C688490E9}" type="parTrans" cxnId="{8142AE55-3153-4981-BCD2-841B2B972EF1}">
      <dgm:prSet/>
      <dgm:spPr/>
      <dgm:t>
        <a:bodyPr/>
        <a:lstStyle/>
        <a:p>
          <a:endParaRPr lang="en-US"/>
        </a:p>
      </dgm:t>
    </dgm:pt>
    <dgm:pt modelId="{8474FE25-A264-44D1-9A46-12AD5E7E1918}" type="sibTrans" cxnId="{8142AE55-3153-4981-BCD2-841B2B972EF1}">
      <dgm:prSet/>
      <dgm:spPr/>
      <dgm:t>
        <a:bodyPr/>
        <a:lstStyle/>
        <a:p>
          <a:endParaRPr lang="en-US"/>
        </a:p>
      </dgm:t>
    </dgm:pt>
    <dgm:pt modelId="{DAB6EC1C-704C-4D5A-A3D3-62233FEF25B4}">
      <dgm:prSet phldrT="[Text]"/>
      <dgm:spPr>
        <a:solidFill>
          <a:srgbClr val="CE1141"/>
        </a:solidFill>
      </dgm:spPr>
      <dgm:t>
        <a:bodyPr/>
        <a:lstStyle/>
        <a:p>
          <a:r>
            <a:rPr lang="en-US" dirty="0"/>
            <a:t>OFFERING BASICS</a:t>
          </a:r>
        </a:p>
      </dgm:t>
    </dgm:pt>
    <dgm:pt modelId="{70767E9A-252D-4449-B2B0-BC5BF3E123D9}" type="parTrans" cxnId="{8C9591AD-7B7D-4DE1-B65A-A9ADD7FF71BA}">
      <dgm:prSet/>
      <dgm:spPr/>
      <dgm:t>
        <a:bodyPr/>
        <a:lstStyle/>
        <a:p>
          <a:endParaRPr lang="en-US"/>
        </a:p>
      </dgm:t>
    </dgm:pt>
    <dgm:pt modelId="{74E0195D-AB4C-449F-8503-840D36A82F71}" type="sibTrans" cxnId="{8C9591AD-7B7D-4DE1-B65A-A9ADD7FF71BA}">
      <dgm:prSet/>
      <dgm:spPr/>
      <dgm:t>
        <a:bodyPr/>
        <a:lstStyle/>
        <a:p>
          <a:endParaRPr lang="en-US"/>
        </a:p>
      </dgm:t>
    </dgm:pt>
    <dgm:pt modelId="{44589AE4-8BAB-45C2-84D4-9EDFA1E37D5F}">
      <dgm:prSet phldrT="[Text]"/>
      <dgm:spPr>
        <a:solidFill>
          <a:srgbClr val="68737A"/>
        </a:solidFill>
      </dgm:spPr>
      <dgm:t>
        <a:bodyPr/>
        <a:lstStyle/>
        <a:p>
          <a:r>
            <a:rPr lang="en-US" dirty="0"/>
            <a:t>TECHNICAL ASSISTANCE</a:t>
          </a:r>
        </a:p>
      </dgm:t>
    </dgm:pt>
    <dgm:pt modelId="{B974A0CD-DD06-4FE2-AF12-DF11450FFAF8}" type="parTrans" cxnId="{48D2DAE6-D6D9-420E-AB1E-D34AA9E4F53D}">
      <dgm:prSet/>
      <dgm:spPr/>
      <dgm:t>
        <a:bodyPr/>
        <a:lstStyle/>
        <a:p>
          <a:endParaRPr lang="en-US"/>
        </a:p>
      </dgm:t>
    </dgm:pt>
    <dgm:pt modelId="{361538BC-AD2E-459F-A9DB-337813DF745C}" type="sibTrans" cxnId="{48D2DAE6-D6D9-420E-AB1E-D34AA9E4F53D}">
      <dgm:prSet/>
      <dgm:spPr/>
      <dgm:t>
        <a:bodyPr/>
        <a:lstStyle/>
        <a:p>
          <a:endParaRPr lang="en-US"/>
        </a:p>
      </dgm:t>
    </dgm:pt>
    <dgm:pt modelId="{1CE7954A-2C02-4012-947B-126B8680945B}">
      <dgm:prSet phldrT="[Text]"/>
      <dgm:spPr>
        <a:solidFill>
          <a:srgbClr val="68737A"/>
        </a:solidFill>
      </dgm:spPr>
      <dgm:t>
        <a:bodyPr/>
        <a:lstStyle/>
        <a:p>
          <a:r>
            <a:rPr lang="en-US" dirty="0"/>
            <a:t>CASE STUDIES</a:t>
          </a:r>
        </a:p>
      </dgm:t>
    </dgm:pt>
    <dgm:pt modelId="{B84F6B31-12C6-4A2F-ADC6-A4B11B52BAF8}" type="parTrans" cxnId="{2354D566-D83E-4FA9-95F0-F7CD837D78F6}">
      <dgm:prSet/>
      <dgm:spPr/>
      <dgm:t>
        <a:bodyPr/>
        <a:lstStyle/>
        <a:p>
          <a:endParaRPr lang="en-US"/>
        </a:p>
      </dgm:t>
    </dgm:pt>
    <dgm:pt modelId="{DD932A5D-9838-4959-82EB-6F8DEF0BA009}" type="sibTrans" cxnId="{2354D566-D83E-4FA9-95F0-F7CD837D78F6}">
      <dgm:prSet/>
      <dgm:spPr/>
      <dgm:t>
        <a:bodyPr/>
        <a:lstStyle/>
        <a:p>
          <a:endParaRPr lang="en-US"/>
        </a:p>
      </dgm:t>
    </dgm:pt>
    <dgm:pt modelId="{534DBF66-243E-4D65-89EC-9675FE12C84C}">
      <dgm:prSet phldrT="[Text]"/>
      <dgm:spPr>
        <a:solidFill>
          <a:srgbClr val="68737A"/>
        </a:solidFill>
      </dgm:spPr>
      <dgm:t>
        <a:bodyPr/>
        <a:lstStyle/>
        <a:p>
          <a:r>
            <a:rPr lang="en-US" dirty="0"/>
            <a:t>ELIGIBILITY</a:t>
          </a:r>
        </a:p>
      </dgm:t>
    </dgm:pt>
    <dgm:pt modelId="{17682080-741F-4651-A838-D03BCFC184BD}" type="parTrans" cxnId="{138F6A4B-7C57-4A40-A49C-1A203DDB99E0}">
      <dgm:prSet/>
      <dgm:spPr/>
      <dgm:t>
        <a:bodyPr/>
        <a:lstStyle/>
        <a:p>
          <a:endParaRPr lang="en-US"/>
        </a:p>
      </dgm:t>
    </dgm:pt>
    <dgm:pt modelId="{24CAFFCC-ACE6-4E7F-9722-E59D384B216F}" type="sibTrans" cxnId="{138F6A4B-7C57-4A40-A49C-1A203DDB99E0}">
      <dgm:prSet/>
      <dgm:spPr/>
      <dgm:t>
        <a:bodyPr/>
        <a:lstStyle/>
        <a:p>
          <a:endParaRPr lang="en-US"/>
        </a:p>
      </dgm:t>
    </dgm:pt>
    <dgm:pt modelId="{BD59A9E8-AF6F-4582-9537-C8BD6903B6E9}">
      <dgm:prSet phldrT="[Text]"/>
      <dgm:spPr>
        <a:solidFill>
          <a:srgbClr val="68737A"/>
        </a:solidFill>
      </dgm:spPr>
      <dgm:t>
        <a:bodyPr/>
        <a:lstStyle/>
        <a:p>
          <a:r>
            <a:rPr lang="en-US" dirty="0"/>
            <a:t>WRAP UP</a:t>
          </a:r>
        </a:p>
      </dgm:t>
    </dgm:pt>
    <dgm:pt modelId="{64A02A54-3847-4DE5-B293-719F9B9035B6}" type="parTrans" cxnId="{ECA29691-AC88-491F-A8EE-13F969489781}">
      <dgm:prSet/>
      <dgm:spPr/>
      <dgm:t>
        <a:bodyPr/>
        <a:lstStyle/>
        <a:p>
          <a:endParaRPr lang="en-US"/>
        </a:p>
      </dgm:t>
    </dgm:pt>
    <dgm:pt modelId="{B0339B02-06BA-4257-8A63-AADAD80DB601}" type="sibTrans" cxnId="{ECA29691-AC88-491F-A8EE-13F969489781}">
      <dgm:prSet/>
      <dgm:spPr/>
      <dgm:t>
        <a:bodyPr/>
        <a:lstStyle/>
        <a:p>
          <a:endParaRPr lang="en-US"/>
        </a:p>
      </dgm:t>
    </dgm:pt>
    <dgm:pt modelId="{03AACAF4-51D9-4A4C-8187-EA83795FC22E}" type="pres">
      <dgm:prSet presAssocID="{9EEFEBD0-274F-4A39-955C-DEE2D7DA5EB4}" presName="Name0" presStyleCnt="0">
        <dgm:presLayoutVars>
          <dgm:dir/>
          <dgm:resizeHandles val="exact"/>
        </dgm:presLayoutVars>
      </dgm:prSet>
      <dgm:spPr/>
    </dgm:pt>
    <dgm:pt modelId="{A6CFFE79-ECCF-4BB4-863A-2ABDDAA6506F}" type="pres">
      <dgm:prSet presAssocID="{F2D84619-CF41-4460-BBB1-71F89097026D}" presName="parTxOnly" presStyleLbl="node1" presStyleIdx="0" presStyleCnt="6">
        <dgm:presLayoutVars>
          <dgm:bulletEnabled val="1"/>
        </dgm:presLayoutVars>
      </dgm:prSet>
      <dgm:spPr/>
    </dgm:pt>
    <dgm:pt modelId="{2ACE20B1-BAFF-4602-B997-F633635052B0}" type="pres">
      <dgm:prSet presAssocID="{8474FE25-A264-44D1-9A46-12AD5E7E1918}" presName="parSpace" presStyleCnt="0"/>
      <dgm:spPr/>
    </dgm:pt>
    <dgm:pt modelId="{EEC89661-9327-4948-81EE-D3421114DD3B}" type="pres">
      <dgm:prSet presAssocID="{DAB6EC1C-704C-4D5A-A3D3-62233FEF25B4}" presName="parTxOnly" presStyleLbl="node1" presStyleIdx="1" presStyleCnt="6">
        <dgm:presLayoutVars>
          <dgm:bulletEnabled val="1"/>
        </dgm:presLayoutVars>
      </dgm:prSet>
      <dgm:spPr/>
    </dgm:pt>
    <dgm:pt modelId="{9493872D-72FF-41C7-85EB-873D18A60418}" type="pres">
      <dgm:prSet presAssocID="{74E0195D-AB4C-449F-8503-840D36A82F71}" presName="parSpace" presStyleCnt="0"/>
      <dgm:spPr/>
    </dgm:pt>
    <dgm:pt modelId="{2D65A545-1F39-495A-BB91-A73A473D044D}" type="pres">
      <dgm:prSet presAssocID="{44589AE4-8BAB-45C2-84D4-9EDFA1E37D5F}" presName="parTxOnly" presStyleLbl="node1" presStyleIdx="2" presStyleCnt="6">
        <dgm:presLayoutVars>
          <dgm:bulletEnabled val="1"/>
        </dgm:presLayoutVars>
      </dgm:prSet>
      <dgm:spPr/>
    </dgm:pt>
    <dgm:pt modelId="{9C9439D8-FB61-4681-A39E-AE8B7BAD0C30}" type="pres">
      <dgm:prSet presAssocID="{361538BC-AD2E-459F-A9DB-337813DF745C}" presName="parSpace" presStyleCnt="0"/>
      <dgm:spPr/>
    </dgm:pt>
    <dgm:pt modelId="{E36FF9F4-C4C9-4607-A8D2-FCD822C10B85}" type="pres">
      <dgm:prSet presAssocID="{1CE7954A-2C02-4012-947B-126B8680945B}" presName="parTxOnly" presStyleLbl="node1" presStyleIdx="3" presStyleCnt="6">
        <dgm:presLayoutVars>
          <dgm:bulletEnabled val="1"/>
        </dgm:presLayoutVars>
      </dgm:prSet>
      <dgm:spPr/>
    </dgm:pt>
    <dgm:pt modelId="{C2C674D4-0337-4A03-876B-F0270495FD8E}" type="pres">
      <dgm:prSet presAssocID="{DD932A5D-9838-4959-82EB-6F8DEF0BA009}" presName="parSpace" presStyleCnt="0"/>
      <dgm:spPr/>
    </dgm:pt>
    <dgm:pt modelId="{23B2DED9-AD90-433B-B3C3-92721F43D55E}" type="pres">
      <dgm:prSet presAssocID="{534DBF66-243E-4D65-89EC-9675FE12C84C}" presName="parTxOnly" presStyleLbl="node1" presStyleIdx="4" presStyleCnt="6">
        <dgm:presLayoutVars>
          <dgm:bulletEnabled val="1"/>
        </dgm:presLayoutVars>
      </dgm:prSet>
      <dgm:spPr/>
    </dgm:pt>
    <dgm:pt modelId="{F97BF033-CA7D-49DA-B680-51E5E9BD2C7B}" type="pres">
      <dgm:prSet presAssocID="{24CAFFCC-ACE6-4E7F-9722-E59D384B216F}" presName="parSpace" presStyleCnt="0"/>
      <dgm:spPr/>
    </dgm:pt>
    <dgm:pt modelId="{8A9A5817-1760-4735-BA65-7C89C41319DE}" type="pres">
      <dgm:prSet presAssocID="{BD59A9E8-AF6F-4582-9537-C8BD6903B6E9}" presName="parTxOnly" presStyleLbl="node1" presStyleIdx="5" presStyleCnt="6">
        <dgm:presLayoutVars>
          <dgm:bulletEnabled val="1"/>
        </dgm:presLayoutVars>
      </dgm:prSet>
      <dgm:spPr/>
    </dgm:pt>
  </dgm:ptLst>
  <dgm:cxnLst>
    <dgm:cxn modelId="{A79DBC1A-CF55-442D-B793-6BB34FF23F99}" type="presOf" srcId="{DAB6EC1C-704C-4D5A-A3D3-62233FEF25B4}" destId="{EEC89661-9327-4948-81EE-D3421114DD3B}" srcOrd="0" destOrd="0" presId="urn:microsoft.com/office/officeart/2005/8/layout/hChevron3"/>
    <dgm:cxn modelId="{2354D566-D83E-4FA9-95F0-F7CD837D78F6}" srcId="{9EEFEBD0-274F-4A39-955C-DEE2D7DA5EB4}" destId="{1CE7954A-2C02-4012-947B-126B8680945B}" srcOrd="3" destOrd="0" parTransId="{B84F6B31-12C6-4A2F-ADC6-A4B11B52BAF8}" sibTransId="{DD932A5D-9838-4959-82EB-6F8DEF0BA009}"/>
    <dgm:cxn modelId="{138F6A4B-7C57-4A40-A49C-1A203DDB99E0}" srcId="{9EEFEBD0-274F-4A39-955C-DEE2D7DA5EB4}" destId="{534DBF66-243E-4D65-89EC-9675FE12C84C}" srcOrd="4" destOrd="0" parTransId="{17682080-741F-4651-A838-D03BCFC184BD}" sibTransId="{24CAFFCC-ACE6-4E7F-9722-E59D384B216F}"/>
    <dgm:cxn modelId="{41DADC6F-A3E4-46E9-BB51-22AF092A08ED}" type="presOf" srcId="{44589AE4-8BAB-45C2-84D4-9EDFA1E37D5F}" destId="{2D65A545-1F39-495A-BB91-A73A473D044D}" srcOrd="0" destOrd="0" presId="urn:microsoft.com/office/officeart/2005/8/layout/hChevron3"/>
    <dgm:cxn modelId="{8CA56053-8AB2-41F3-8A99-D2282BE2A60E}" type="presOf" srcId="{F2D84619-CF41-4460-BBB1-71F89097026D}" destId="{A6CFFE79-ECCF-4BB4-863A-2ABDDAA6506F}" srcOrd="0" destOrd="0" presId="urn:microsoft.com/office/officeart/2005/8/layout/hChevron3"/>
    <dgm:cxn modelId="{8142AE55-3153-4981-BCD2-841B2B972EF1}" srcId="{9EEFEBD0-274F-4A39-955C-DEE2D7DA5EB4}" destId="{F2D84619-CF41-4460-BBB1-71F89097026D}" srcOrd="0" destOrd="0" parTransId="{4485724B-C541-48A1-A471-185C688490E9}" sibTransId="{8474FE25-A264-44D1-9A46-12AD5E7E1918}"/>
    <dgm:cxn modelId="{DB4C8489-CB2A-4277-AC06-7CED7205B2E4}" type="presOf" srcId="{BD59A9E8-AF6F-4582-9537-C8BD6903B6E9}" destId="{8A9A5817-1760-4735-BA65-7C89C41319DE}" srcOrd="0" destOrd="0" presId="urn:microsoft.com/office/officeart/2005/8/layout/hChevron3"/>
    <dgm:cxn modelId="{ECA29691-AC88-491F-A8EE-13F969489781}" srcId="{9EEFEBD0-274F-4A39-955C-DEE2D7DA5EB4}" destId="{BD59A9E8-AF6F-4582-9537-C8BD6903B6E9}" srcOrd="5" destOrd="0" parTransId="{64A02A54-3847-4DE5-B293-719F9B9035B6}" sibTransId="{B0339B02-06BA-4257-8A63-AADAD80DB601}"/>
    <dgm:cxn modelId="{C21EFA91-0712-42F2-A120-297AAF9365CE}" type="presOf" srcId="{1CE7954A-2C02-4012-947B-126B8680945B}" destId="{E36FF9F4-C4C9-4607-A8D2-FCD822C10B85}" srcOrd="0" destOrd="0" presId="urn:microsoft.com/office/officeart/2005/8/layout/hChevron3"/>
    <dgm:cxn modelId="{8C9591AD-7B7D-4DE1-B65A-A9ADD7FF71BA}" srcId="{9EEFEBD0-274F-4A39-955C-DEE2D7DA5EB4}" destId="{DAB6EC1C-704C-4D5A-A3D3-62233FEF25B4}" srcOrd="1" destOrd="0" parTransId="{70767E9A-252D-4449-B2B0-BC5BF3E123D9}" sibTransId="{74E0195D-AB4C-449F-8503-840D36A82F71}"/>
    <dgm:cxn modelId="{D716F2BC-0827-46B8-974E-5A6D6BCCFAE2}" type="presOf" srcId="{534DBF66-243E-4D65-89EC-9675FE12C84C}" destId="{23B2DED9-AD90-433B-B3C3-92721F43D55E}" srcOrd="0" destOrd="0" presId="urn:microsoft.com/office/officeart/2005/8/layout/hChevron3"/>
    <dgm:cxn modelId="{1F152DDD-3DF3-44A2-94A5-46113D31329C}" type="presOf" srcId="{9EEFEBD0-274F-4A39-955C-DEE2D7DA5EB4}" destId="{03AACAF4-51D9-4A4C-8187-EA83795FC22E}" srcOrd="0" destOrd="0" presId="urn:microsoft.com/office/officeart/2005/8/layout/hChevron3"/>
    <dgm:cxn modelId="{48D2DAE6-D6D9-420E-AB1E-D34AA9E4F53D}" srcId="{9EEFEBD0-274F-4A39-955C-DEE2D7DA5EB4}" destId="{44589AE4-8BAB-45C2-84D4-9EDFA1E37D5F}" srcOrd="2" destOrd="0" parTransId="{B974A0CD-DD06-4FE2-AF12-DF11450FFAF8}" sibTransId="{361538BC-AD2E-459F-A9DB-337813DF745C}"/>
    <dgm:cxn modelId="{FA44E199-CC5E-457B-98B1-3F9A1C01F0CD}" type="presParOf" srcId="{03AACAF4-51D9-4A4C-8187-EA83795FC22E}" destId="{A6CFFE79-ECCF-4BB4-863A-2ABDDAA6506F}" srcOrd="0" destOrd="0" presId="urn:microsoft.com/office/officeart/2005/8/layout/hChevron3"/>
    <dgm:cxn modelId="{F362A63C-F5AD-4AAA-9368-588DA5A573EF}" type="presParOf" srcId="{03AACAF4-51D9-4A4C-8187-EA83795FC22E}" destId="{2ACE20B1-BAFF-4602-B997-F633635052B0}" srcOrd="1" destOrd="0" presId="urn:microsoft.com/office/officeart/2005/8/layout/hChevron3"/>
    <dgm:cxn modelId="{7A3D0C1D-B042-47FE-8C54-2A02D643E734}" type="presParOf" srcId="{03AACAF4-51D9-4A4C-8187-EA83795FC22E}" destId="{EEC89661-9327-4948-81EE-D3421114DD3B}" srcOrd="2" destOrd="0" presId="urn:microsoft.com/office/officeart/2005/8/layout/hChevron3"/>
    <dgm:cxn modelId="{B278FAA3-5116-4C11-B6AE-E5266C9874DC}" type="presParOf" srcId="{03AACAF4-51D9-4A4C-8187-EA83795FC22E}" destId="{9493872D-72FF-41C7-85EB-873D18A60418}" srcOrd="3" destOrd="0" presId="urn:microsoft.com/office/officeart/2005/8/layout/hChevron3"/>
    <dgm:cxn modelId="{41C50FDA-62BF-4D01-BB6F-EED9262DEA53}" type="presParOf" srcId="{03AACAF4-51D9-4A4C-8187-EA83795FC22E}" destId="{2D65A545-1F39-495A-BB91-A73A473D044D}" srcOrd="4" destOrd="0" presId="urn:microsoft.com/office/officeart/2005/8/layout/hChevron3"/>
    <dgm:cxn modelId="{7C1E6A81-817C-438E-9965-523AD17E7A33}" type="presParOf" srcId="{03AACAF4-51D9-4A4C-8187-EA83795FC22E}" destId="{9C9439D8-FB61-4681-A39E-AE8B7BAD0C30}" srcOrd="5" destOrd="0" presId="urn:microsoft.com/office/officeart/2005/8/layout/hChevron3"/>
    <dgm:cxn modelId="{E806A56F-6FC7-48B4-827C-65D38A2E8908}" type="presParOf" srcId="{03AACAF4-51D9-4A4C-8187-EA83795FC22E}" destId="{E36FF9F4-C4C9-4607-A8D2-FCD822C10B85}" srcOrd="6" destOrd="0" presId="urn:microsoft.com/office/officeart/2005/8/layout/hChevron3"/>
    <dgm:cxn modelId="{6A67D7BA-E9BD-4D38-938D-293CE6003E8D}" type="presParOf" srcId="{03AACAF4-51D9-4A4C-8187-EA83795FC22E}" destId="{C2C674D4-0337-4A03-876B-F0270495FD8E}" srcOrd="7" destOrd="0" presId="urn:microsoft.com/office/officeart/2005/8/layout/hChevron3"/>
    <dgm:cxn modelId="{103B3C93-5CB0-4A2A-ACB3-1A2C09B01E3C}" type="presParOf" srcId="{03AACAF4-51D9-4A4C-8187-EA83795FC22E}" destId="{23B2DED9-AD90-433B-B3C3-92721F43D55E}" srcOrd="8" destOrd="0" presId="urn:microsoft.com/office/officeart/2005/8/layout/hChevron3"/>
    <dgm:cxn modelId="{C373A923-6281-4B51-A263-EB6858C042C7}" type="presParOf" srcId="{03AACAF4-51D9-4A4C-8187-EA83795FC22E}" destId="{F97BF033-CA7D-49DA-B680-51E5E9BD2C7B}" srcOrd="9" destOrd="0" presId="urn:microsoft.com/office/officeart/2005/8/layout/hChevron3"/>
    <dgm:cxn modelId="{B1B65B63-8C77-4A7B-A3B3-74B94F6F8209}" type="presParOf" srcId="{03AACAF4-51D9-4A4C-8187-EA83795FC22E}" destId="{8A9A5817-1760-4735-BA65-7C89C41319DE}"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24D9E5-CA3B-4A94-BC4E-309899AEA27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4DCF562-4A86-40A8-AA4E-EBC3A5D8A963}">
      <dgm:prSet phldrT="[Text]"/>
      <dgm:spPr>
        <a:solidFill>
          <a:schemeClr val="tx2"/>
        </a:solidFill>
        <a:ln>
          <a:noFill/>
        </a:ln>
      </dgm:spPr>
      <dgm:t>
        <a:bodyPr/>
        <a:lstStyle/>
        <a:p>
          <a:r>
            <a:rPr lang="en-US" dirty="0"/>
            <a:t>1</a:t>
          </a:r>
        </a:p>
      </dgm:t>
    </dgm:pt>
    <dgm:pt modelId="{E4DF372D-8795-4B82-9B95-A486254E4C0D}" type="parTrans" cxnId="{46FB708F-3B5B-4356-92A8-2CA73FDC232F}">
      <dgm:prSet/>
      <dgm:spPr/>
      <dgm:t>
        <a:bodyPr/>
        <a:lstStyle/>
        <a:p>
          <a:endParaRPr lang="en-US"/>
        </a:p>
      </dgm:t>
    </dgm:pt>
    <dgm:pt modelId="{1CA4E6E6-8871-4758-8FEB-7FEB846E5E0B}" type="sibTrans" cxnId="{46FB708F-3B5B-4356-92A8-2CA73FDC232F}">
      <dgm:prSet/>
      <dgm:spPr/>
      <dgm:t>
        <a:bodyPr/>
        <a:lstStyle/>
        <a:p>
          <a:endParaRPr lang="en-US"/>
        </a:p>
      </dgm:t>
    </dgm:pt>
    <dgm:pt modelId="{DFF93316-ABCD-4044-960A-41D8929A1CF2}">
      <dgm:prSet phldrT="[Text]"/>
      <dgm:spPr>
        <a:solidFill>
          <a:srgbClr val="009FC2"/>
        </a:solidFill>
        <a:ln>
          <a:noFill/>
        </a:ln>
      </dgm:spPr>
      <dgm:t>
        <a:bodyPr/>
        <a:lstStyle/>
        <a:p>
          <a:r>
            <a:rPr lang="en-US" dirty="0"/>
            <a:t>2</a:t>
          </a:r>
        </a:p>
      </dgm:t>
    </dgm:pt>
    <dgm:pt modelId="{057A32AB-2E3A-47DE-ACED-D0665A951C9C}" type="parTrans" cxnId="{6E895B19-1853-4923-9C3C-3A7FDF84FBF9}">
      <dgm:prSet/>
      <dgm:spPr/>
      <dgm:t>
        <a:bodyPr/>
        <a:lstStyle/>
        <a:p>
          <a:endParaRPr lang="en-US"/>
        </a:p>
      </dgm:t>
    </dgm:pt>
    <dgm:pt modelId="{CF81D8E9-FA09-434B-A4BF-F164B7589F83}" type="sibTrans" cxnId="{6E895B19-1853-4923-9C3C-3A7FDF84FBF9}">
      <dgm:prSet/>
      <dgm:spPr/>
      <dgm:t>
        <a:bodyPr/>
        <a:lstStyle/>
        <a:p>
          <a:endParaRPr lang="en-US"/>
        </a:p>
      </dgm:t>
    </dgm:pt>
    <dgm:pt modelId="{BC4F624D-D6DF-4EC9-A4D7-6918932F8B6A}">
      <dgm:prSet phldrT="[Text]"/>
      <dgm:spPr>
        <a:solidFill>
          <a:schemeClr val="tx2"/>
        </a:solidFill>
        <a:ln>
          <a:noFill/>
        </a:ln>
      </dgm:spPr>
      <dgm:t>
        <a:bodyPr/>
        <a:lstStyle/>
        <a:p>
          <a:r>
            <a:rPr lang="en-US" dirty="0"/>
            <a:t>3</a:t>
          </a:r>
        </a:p>
      </dgm:t>
    </dgm:pt>
    <dgm:pt modelId="{4278D481-C8E4-4DE3-B154-D9E61A38C3E9}" type="parTrans" cxnId="{B80654C0-8D24-4AC7-94F0-4C498F2A5F65}">
      <dgm:prSet/>
      <dgm:spPr/>
      <dgm:t>
        <a:bodyPr/>
        <a:lstStyle/>
        <a:p>
          <a:endParaRPr lang="en-US"/>
        </a:p>
      </dgm:t>
    </dgm:pt>
    <dgm:pt modelId="{58AF448B-1CAD-46B4-81AE-B11FCCFA85C2}" type="sibTrans" cxnId="{B80654C0-8D24-4AC7-94F0-4C498F2A5F65}">
      <dgm:prSet/>
      <dgm:spPr/>
      <dgm:t>
        <a:bodyPr/>
        <a:lstStyle/>
        <a:p>
          <a:endParaRPr lang="en-US"/>
        </a:p>
      </dgm:t>
    </dgm:pt>
    <dgm:pt modelId="{D55552E3-E8A7-4CEC-BB50-6ACBB06F5C9F}">
      <dgm:prSet phldrT="[Text]"/>
      <dgm:spPr>
        <a:solidFill>
          <a:schemeClr val="tx2"/>
        </a:solidFill>
        <a:ln>
          <a:noFill/>
        </a:ln>
      </dgm:spPr>
      <dgm:t>
        <a:bodyPr/>
        <a:lstStyle/>
        <a:p>
          <a:r>
            <a:rPr lang="en-US" dirty="0"/>
            <a:t>4</a:t>
          </a:r>
        </a:p>
      </dgm:t>
    </dgm:pt>
    <dgm:pt modelId="{6154EF56-BCB5-4A11-94FE-B65C3D5229D4}" type="parTrans" cxnId="{4AFF40BC-8031-4D7E-83B9-292ED6F72A2E}">
      <dgm:prSet/>
      <dgm:spPr/>
      <dgm:t>
        <a:bodyPr/>
        <a:lstStyle/>
        <a:p>
          <a:endParaRPr lang="en-US"/>
        </a:p>
      </dgm:t>
    </dgm:pt>
    <dgm:pt modelId="{A40C992C-C256-443F-AE8A-CEEF74AE735B}" type="sibTrans" cxnId="{4AFF40BC-8031-4D7E-83B9-292ED6F72A2E}">
      <dgm:prSet/>
      <dgm:spPr/>
      <dgm:t>
        <a:bodyPr/>
        <a:lstStyle/>
        <a:p>
          <a:endParaRPr lang="en-US"/>
        </a:p>
      </dgm:t>
    </dgm:pt>
    <dgm:pt modelId="{791AD4DF-694A-47B7-888E-B7A46EFA8ED8}" type="pres">
      <dgm:prSet presAssocID="{F424D9E5-CA3B-4A94-BC4E-309899AEA27E}" presName="linearFlow" presStyleCnt="0">
        <dgm:presLayoutVars>
          <dgm:dir/>
          <dgm:animLvl val="lvl"/>
          <dgm:resizeHandles val="exact"/>
        </dgm:presLayoutVars>
      </dgm:prSet>
      <dgm:spPr/>
    </dgm:pt>
    <dgm:pt modelId="{95621185-8BCE-4127-A75A-AF200AE59522}" type="pres">
      <dgm:prSet presAssocID="{84DCF562-4A86-40A8-AA4E-EBC3A5D8A963}" presName="composite" presStyleCnt="0"/>
      <dgm:spPr/>
    </dgm:pt>
    <dgm:pt modelId="{C7594E34-BC44-43AC-B445-0C8A2038933C}" type="pres">
      <dgm:prSet presAssocID="{84DCF562-4A86-40A8-AA4E-EBC3A5D8A963}" presName="parentText" presStyleLbl="alignNode1" presStyleIdx="0" presStyleCnt="4" custLinFactNeighborY="-832">
        <dgm:presLayoutVars>
          <dgm:chMax val="1"/>
          <dgm:bulletEnabled val="1"/>
        </dgm:presLayoutVars>
      </dgm:prSet>
      <dgm:spPr/>
    </dgm:pt>
    <dgm:pt modelId="{D345CF8C-AD8D-46C8-9C49-8671A824ECB8}" type="pres">
      <dgm:prSet presAssocID="{84DCF562-4A86-40A8-AA4E-EBC3A5D8A963}" presName="descendantText" presStyleLbl="alignAcc1" presStyleIdx="0" presStyleCnt="4" custLinFactNeighborY="1143">
        <dgm:presLayoutVars>
          <dgm:bulletEnabled val="1"/>
        </dgm:presLayoutVars>
      </dgm:prSet>
      <dgm:spPr>
        <a:prstGeom prst="flowChartProcess">
          <a:avLst/>
        </a:prstGeom>
        <a:ln>
          <a:solidFill>
            <a:schemeClr val="tx2"/>
          </a:solidFill>
        </a:ln>
      </dgm:spPr>
    </dgm:pt>
    <dgm:pt modelId="{D1A14B51-C9FC-41E4-8A6B-A2EA5B6D6153}" type="pres">
      <dgm:prSet presAssocID="{1CA4E6E6-8871-4758-8FEB-7FEB846E5E0B}" presName="sp" presStyleCnt="0"/>
      <dgm:spPr/>
    </dgm:pt>
    <dgm:pt modelId="{906943A7-5BBD-4609-9427-A417B7732E90}" type="pres">
      <dgm:prSet presAssocID="{DFF93316-ABCD-4044-960A-41D8929A1CF2}" presName="composite" presStyleCnt="0"/>
      <dgm:spPr/>
    </dgm:pt>
    <dgm:pt modelId="{E7D45024-409C-47CD-A694-A9825FEF56A5}" type="pres">
      <dgm:prSet presAssocID="{DFF93316-ABCD-4044-960A-41D8929A1CF2}" presName="parentText" presStyleLbl="alignNode1" presStyleIdx="1" presStyleCnt="4" custLinFactNeighborY="-8173">
        <dgm:presLayoutVars>
          <dgm:chMax val="1"/>
          <dgm:bulletEnabled val="1"/>
        </dgm:presLayoutVars>
      </dgm:prSet>
      <dgm:spPr/>
    </dgm:pt>
    <dgm:pt modelId="{0A0FE5D3-BDF3-4DF9-86E5-11592CD03E1F}" type="pres">
      <dgm:prSet presAssocID="{DFF93316-ABCD-4044-960A-41D8929A1CF2}" presName="descendantText" presStyleLbl="alignAcc1" presStyleIdx="1" presStyleCnt="4" custLinFactNeighborY="-11430">
        <dgm:presLayoutVars>
          <dgm:bulletEnabled val="1"/>
        </dgm:presLayoutVars>
      </dgm:prSet>
      <dgm:spPr>
        <a:prstGeom prst="rect">
          <a:avLst/>
        </a:prstGeom>
        <a:ln>
          <a:solidFill>
            <a:srgbClr val="009FC2"/>
          </a:solidFill>
        </a:ln>
      </dgm:spPr>
    </dgm:pt>
    <dgm:pt modelId="{F14BC9F9-0D35-4878-8753-524D94447D0F}" type="pres">
      <dgm:prSet presAssocID="{CF81D8E9-FA09-434B-A4BF-F164B7589F83}" presName="sp" presStyleCnt="0"/>
      <dgm:spPr/>
    </dgm:pt>
    <dgm:pt modelId="{DA2BE22A-764C-4A08-876C-58C533937FE6}" type="pres">
      <dgm:prSet presAssocID="{BC4F624D-D6DF-4EC9-A4D7-6918932F8B6A}" presName="composite" presStyleCnt="0"/>
      <dgm:spPr/>
    </dgm:pt>
    <dgm:pt modelId="{85408A74-1E6C-476D-88CC-A0B1D4564D87}" type="pres">
      <dgm:prSet presAssocID="{BC4F624D-D6DF-4EC9-A4D7-6918932F8B6A}" presName="parentText" presStyleLbl="alignNode1" presStyleIdx="2" presStyleCnt="4" custLinFactNeighborY="-15603">
        <dgm:presLayoutVars>
          <dgm:chMax val="1"/>
          <dgm:bulletEnabled val="1"/>
        </dgm:presLayoutVars>
      </dgm:prSet>
      <dgm:spPr/>
    </dgm:pt>
    <dgm:pt modelId="{07FE51C7-8DE9-4A48-A75F-0B607E4F9656}" type="pres">
      <dgm:prSet presAssocID="{BC4F624D-D6DF-4EC9-A4D7-6918932F8B6A}" presName="descendantText" presStyleLbl="alignAcc1" presStyleIdx="2" presStyleCnt="4" custLinFactNeighborY="-22860">
        <dgm:presLayoutVars>
          <dgm:bulletEnabled val="1"/>
        </dgm:presLayoutVars>
      </dgm:prSet>
      <dgm:spPr>
        <a:prstGeom prst="rect">
          <a:avLst/>
        </a:prstGeom>
        <a:ln>
          <a:solidFill>
            <a:schemeClr val="tx2"/>
          </a:solidFill>
        </a:ln>
      </dgm:spPr>
    </dgm:pt>
    <dgm:pt modelId="{6BEC2E92-5FD5-4542-9B64-FE8FFB955730}" type="pres">
      <dgm:prSet presAssocID="{58AF448B-1CAD-46B4-81AE-B11FCCFA85C2}" presName="sp" presStyleCnt="0"/>
      <dgm:spPr/>
    </dgm:pt>
    <dgm:pt modelId="{42FAA6A2-0A6D-47BC-8DA0-26084222CA08}" type="pres">
      <dgm:prSet presAssocID="{D55552E3-E8A7-4CEC-BB50-6ACBB06F5C9F}" presName="composite" presStyleCnt="0"/>
      <dgm:spPr/>
    </dgm:pt>
    <dgm:pt modelId="{AFE5B66F-6833-46CC-892E-B0AB09616139}" type="pres">
      <dgm:prSet presAssocID="{D55552E3-E8A7-4CEC-BB50-6ACBB06F5C9F}" presName="parentText" presStyleLbl="alignNode1" presStyleIdx="3" presStyleCnt="4" custLinFactNeighborY="-23033">
        <dgm:presLayoutVars>
          <dgm:chMax val="1"/>
          <dgm:bulletEnabled val="1"/>
        </dgm:presLayoutVars>
      </dgm:prSet>
      <dgm:spPr/>
    </dgm:pt>
    <dgm:pt modelId="{94D107D7-2DE3-42FA-9C50-EFBDF332AF61}" type="pres">
      <dgm:prSet presAssocID="{D55552E3-E8A7-4CEC-BB50-6ACBB06F5C9F}" presName="descendantText" presStyleLbl="alignAcc1" presStyleIdx="3" presStyleCnt="4" custLinFactNeighborY="-34290">
        <dgm:presLayoutVars>
          <dgm:bulletEnabled val="1"/>
        </dgm:presLayoutVars>
      </dgm:prSet>
      <dgm:spPr>
        <a:prstGeom prst="rect">
          <a:avLst/>
        </a:prstGeom>
        <a:ln>
          <a:solidFill>
            <a:schemeClr val="tx2"/>
          </a:solidFill>
        </a:ln>
      </dgm:spPr>
    </dgm:pt>
  </dgm:ptLst>
  <dgm:cxnLst>
    <dgm:cxn modelId="{6E895B19-1853-4923-9C3C-3A7FDF84FBF9}" srcId="{F424D9E5-CA3B-4A94-BC4E-309899AEA27E}" destId="{DFF93316-ABCD-4044-960A-41D8929A1CF2}" srcOrd="1" destOrd="0" parTransId="{057A32AB-2E3A-47DE-ACED-D0665A951C9C}" sibTransId="{CF81D8E9-FA09-434B-A4BF-F164B7589F83}"/>
    <dgm:cxn modelId="{C6F5BB24-ECC1-468E-9E0D-416A98A5940B}" type="presOf" srcId="{D55552E3-E8A7-4CEC-BB50-6ACBB06F5C9F}" destId="{AFE5B66F-6833-46CC-892E-B0AB09616139}" srcOrd="0" destOrd="0" presId="urn:microsoft.com/office/officeart/2005/8/layout/chevron2"/>
    <dgm:cxn modelId="{FEB60370-FC05-4D53-83AF-76B0740CF7B8}" type="presOf" srcId="{84DCF562-4A86-40A8-AA4E-EBC3A5D8A963}" destId="{C7594E34-BC44-43AC-B445-0C8A2038933C}" srcOrd="0" destOrd="0" presId="urn:microsoft.com/office/officeart/2005/8/layout/chevron2"/>
    <dgm:cxn modelId="{46FB708F-3B5B-4356-92A8-2CA73FDC232F}" srcId="{F424D9E5-CA3B-4A94-BC4E-309899AEA27E}" destId="{84DCF562-4A86-40A8-AA4E-EBC3A5D8A963}" srcOrd="0" destOrd="0" parTransId="{E4DF372D-8795-4B82-9B95-A486254E4C0D}" sibTransId="{1CA4E6E6-8871-4758-8FEB-7FEB846E5E0B}"/>
    <dgm:cxn modelId="{5BED9EA0-AB13-4DB9-B749-7EBC9E17E07E}" type="presOf" srcId="{BC4F624D-D6DF-4EC9-A4D7-6918932F8B6A}" destId="{85408A74-1E6C-476D-88CC-A0B1D4564D87}" srcOrd="0" destOrd="0" presId="urn:microsoft.com/office/officeart/2005/8/layout/chevron2"/>
    <dgm:cxn modelId="{BEA528B1-F393-414B-8E11-E2459DE0A8C8}" type="presOf" srcId="{DFF93316-ABCD-4044-960A-41D8929A1CF2}" destId="{E7D45024-409C-47CD-A694-A9825FEF56A5}" srcOrd="0" destOrd="0" presId="urn:microsoft.com/office/officeart/2005/8/layout/chevron2"/>
    <dgm:cxn modelId="{4AFF40BC-8031-4D7E-83B9-292ED6F72A2E}" srcId="{F424D9E5-CA3B-4A94-BC4E-309899AEA27E}" destId="{D55552E3-E8A7-4CEC-BB50-6ACBB06F5C9F}" srcOrd="3" destOrd="0" parTransId="{6154EF56-BCB5-4A11-94FE-B65C3D5229D4}" sibTransId="{A40C992C-C256-443F-AE8A-CEEF74AE735B}"/>
    <dgm:cxn modelId="{B80654C0-8D24-4AC7-94F0-4C498F2A5F65}" srcId="{F424D9E5-CA3B-4A94-BC4E-309899AEA27E}" destId="{BC4F624D-D6DF-4EC9-A4D7-6918932F8B6A}" srcOrd="2" destOrd="0" parTransId="{4278D481-C8E4-4DE3-B154-D9E61A38C3E9}" sibTransId="{58AF448B-1CAD-46B4-81AE-B11FCCFA85C2}"/>
    <dgm:cxn modelId="{859947D5-A228-4135-8A9B-5B651EFBAAF8}" type="presOf" srcId="{F424D9E5-CA3B-4A94-BC4E-309899AEA27E}" destId="{791AD4DF-694A-47B7-888E-B7A46EFA8ED8}" srcOrd="0" destOrd="0" presId="urn:microsoft.com/office/officeart/2005/8/layout/chevron2"/>
    <dgm:cxn modelId="{DA39945D-1F83-4696-ABBF-E041F2D5F92A}" type="presParOf" srcId="{791AD4DF-694A-47B7-888E-B7A46EFA8ED8}" destId="{95621185-8BCE-4127-A75A-AF200AE59522}" srcOrd="0" destOrd="0" presId="urn:microsoft.com/office/officeart/2005/8/layout/chevron2"/>
    <dgm:cxn modelId="{B34F7D8E-C40F-4DA6-A970-EEA0ACE78F9B}" type="presParOf" srcId="{95621185-8BCE-4127-A75A-AF200AE59522}" destId="{C7594E34-BC44-43AC-B445-0C8A2038933C}" srcOrd="0" destOrd="0" presId="urn:microsoft.com/office/officeart/2005/8/layout/chevron2"/>
    <dgm:cxn modelId="{1887F417-2F34-47DF-B3F3-7EE368BC17E8}" type="presParOf" srcId="{95621185-8BCE-4127-A75A-AF200AE59522}" destId="{D345CF8C-AD8D-46C8-9C49-8671A824ECB8}" srcOrd="1" destOrd="0" presId="urn:microsoft.com/office/officeart/2005/8/layout/chevron2"/>
    <dgm:cxn modelId="{3ED8BDEB-6A26-408F-8C12-34BA3847E21B}" type="presParOf" srcId="{791AD4DF-694A-47B7-888E-B7A46EFA8ED8}" destId="{D1A14B51-C9FC-41E4-8A6B-A2EA5B6D6153}" srcOrd="1" destOrd="0" presId="urn:microsoft.com/office/officeart/2005/8/layout/chevron2"/>
    <dgm:cxn modelId="{033A253D-2465-4168-A3D9-3B1043E5B867}" type="presParOf" srcId="{791AD4DF-694A-47B7-888E-B7A46EFA8ED8}" destId="{906943A7-5BBD-4609-9427-A417B7732E90}" srcOrd="2" destOrd="0" presId="urn:microsoft.com/office/officeart/2005/8/layout/chevron2"/>
    <dgm:cxn modelId="{0CD3A16D-143D-4FCF-AE73-5EA2FAF7C9C7}" type="presParOf" srcId="{906943A7-5BBD-4609-9427-A417B7732E90}" destId="{E7D45024-409C-47CD-A694-A9825FEF56A5}" srcOrd="0" destOrd="0" presId="urn:microsoft.com/office/officeart/2005/8/layout/chevron2"/>
    <dgm:cxn modelId="{AD6810E7-1B69-4C81-83D1-F1ACAC2987B6}" type="presParOf" srcId="{906943A7-5BBD-4609-9427-A417B7732E90}" destId="{0A0FE5D3-BDF3-4DF9-86E5-11592CD03E1F}" srcOrd="1" destOrd="0" presId="urn:microsoft.com/office/officeart/2005/8/layout/chevron2"/>
    <dgm:cxn modelId="{3E3FC885-0EFD-41A9-A4FE-E27BAB1CC0A8}" type="presParOf" srcId="{791AD4DF-694A-47B7-888E-B7A46EFA8ED8}" destId="{F14BC9F9-0D35-4878-8753-524D94447D0F}" srcOrd="3" destOrd="0" presId="urn:microsoft.com/office/officeart/2005/8/layout/chevron2"/>
    <dgm:cxn modelId="{6B50A3DD-2922-4BED-A222-E333D0D147CD}" type="presParOf" srcId="{791AD4DF-694A-47B7-888E-B7A46EFA8ED8}" destId="{DA2BE22A-764C-4A08-876C-58C533937FE6}" srcOrd="4" destOrd="0" presId="urn:microsoft.com/office/officeart/2005/8/layout/chevron2"/>
    <dgm:cxn modelId="{3CDCA429-F5CE-4901-BCA0-1B51BB6561BB}" type="presParOf" srcId="{DA2BE22A-764C-4A08-876C-58C533937FE6}" destId="{85408A74-1E6C-476D-88CC-A0B1D4564D87}" srcOrd="0" destOrd="0" presId="urn:microsoft.com/office/officeart/2005/8/layout/chevron2"/>
    <dgm:cxn modelId="{C8533C59-744C-4324-9031-DB6B2389883E}" type="presParOf" srcId="{DA2BE22A-764C-4A08-876C-58C533937FE6}" destId="{07FE51C7-8DE9-4A48-A75F-0B607E4F9656}" srcOrd="1" destOrd="0" presId="urn:microsoft.com/office/officeart/2005/8/layout/chevron2"/>
    <dgm:cxn modelId="{922272AC-597C-458D-9A8F-30DAC0E1EF10}" type="presParOf" srcId="{791AD4DF-694A-47B7-888E-B7A46EFA8ED8}" destId="{6BEC2E92-5FD5-4542-9B64-FE8FFB955730}" srcOrd="5" destOrd="0" presId="urn:microsoft.com/office/officeart/2005/8/layout/chevron2"/>
    <dgm:cxn modelId="{4C821164-2569-46D7-9867-65E5AE298006}" type="presParOf" srcId="{791AD4DF-694A-47B7-888E-B7A46EFA8ED8}" destId="{42FAA6A2-0A6D-47BC-8DA0-26084222CA08}" srcOrd="6" destOrd="0" presId="urn:microsoft.com/office/officeart/2005/8/layout/chevron2"/>
    <dgm:cxn modelId="{8546F7C7-C9CF-430E-855F-38A32E4E3B18}" type="presParOf" srcId="{42FAA6A2-0A6D-47BC-8DA0-26084222CA08}" destId="{AFE5B66F-6833-46CC-892E-B0AB09616139}" srcOrd="0" destOrd="0" presId="urn:microsoft.com/office/officeart/2005/8/layout/chevron2"/>
    <dgm:cxn modelId="{339E4294-5369-4DE9-86C7-983C01959358}" type="presParOf" srcId="{42FAA6A2-0A6D-47BC-8DA0-26084222CA08}" destId="{94D107D7-2DE3-42FA-9C50-EFBDF332AF6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EFEBD0-274F-4A39-955C-DEE2D7DA5EB4}" type="doc">
      <dgm:prSet loTypeId="urn:microsoft.com/office/officeart/2005/8/layout/hChevron3" loCatId="process" qsTypeId="urn:microsoft.com/office/officeart/2005/8/quickstyle/simple1" qsCatId="simple" csTypeId="urn:microsoft.com/office/officeart/2005/8/colors/accent1_2" csCatId="accent1" phldr="1"/>
      <dgm:spPr/>
    </dgm:pt>
    <dgm:pt modelId="{F2D84619-CF41-4460-BBB1-71F89097026D}">
      <dgm:prSet phldrT="[Text]"/>
      <dgm:spPr>
        <a:solidFill>
          <a:srgbClr val="68737A"/>
        </a:solidFill>
      </dgm:spPr>
      <dgm:t>
        <a:bodyPr/>
        <a:lstStyle/>
        <a:p>
          <a:r>
            <a:rPr lang="en-US" dirty="0"/>
            <a:t>INTRODUCTION</a:t>
          </a:r>
        </a:p>
      </dgm:t>
    </dgm:pt>
    <dgm:pt modelId="{4485724B-C541-48A1-A471-185C688490E9}" type="parTrans" cxnId="{8142AE55-3153-4981-BCD2-841B2B972EF1}">
      <dgm:prSet/>
      <dgm:spPr/>
      <dgm:t>
        <a:bodyPr/>
        <a:lstStyle/>
        <a:p>
          <a:endParaRPr lang="en-US"/>
        </a:p>
      </dgm:t>
    </dgm:pt>
    <dgm:pt modelId="{8474FE25-A264-44D1-9A46-12AD5E7E1918}" type="sibTrans" cxnId="{8142AE55-3153-4981-BCD2-841B2B972EF1}">
      <dgm:prSet/>
      <dgm:spPr/>
      <dgm:t>
        <a:bodyPr/>
        <a:lstStyle/>
        <a:p>
          <a:endParaRPr lang="en-US"/>
        </a:p>
      </dgm:t>
    </dgm:pt>
    <dgm:pt modelId="{DAB6EC1C-704C-4D5A-A3D3-62233FEF25B4}">
      <dgm:prSet phldrT="[Text]"/>
      <dgm:spPr>
        <a:solidFill>
          <a:srgbClr val="68737A"/>
        </a:solidFill>
      </dgm:spPr>
      <dgm:t>
        <a:bodyPr/>
        <a:lstStyle/>
        <a:p>
          <a:r>
            <a:rPr lang="en-US" dirty="0"/>
            <a:t>OFFERING BASICS</a:t>
          </a:r>
        </a:p>
      </dgm:t>
    </dgm:pt>
    <dgm:pt modelId="{70767E9A-252D-4449-B2B0-BC5BF3E123D9}" type="parTrans" cxnId="{8C9591AD-7B7D-4DE1-B65A-A9ADD7FF71BA}">
      <dgm:prSet/>
      <dgm:spPr/>
      <dgm:t>
        <a:bodyPr/>
        <a:lstStyle/>
        <a:p>
          <a:endParaRPr lang="en-US"/>
        </a:p>
      </dgm:t>
    </dgm:pt>
    <dgm:pt modelId="{74E0195D-AB4C-449F-8503-840D36A82F71}" type="sibTrans" cxnId="{8C9591AD-7B7D-4DE1-B65A-A9ADD7FF71BA}">
      <dgm:prSet/>
      <dgm:spPr/>
      <dgm:t>
        <a:bodyPr/>
        <a:lstStyle/>
        <a:p>
          <a:endParaRPr lang="en-US"/>
        </a:p>
      </dgm:t>
    </dgm:pt>
    <dgm:pt modelId="{44589AE4-8BAB-45C2-84D4-9EDFA1E37D5F}">
      <dgm:prSet phldrT="[Text]"/>
      <dgm:spPr>
        <a:solidFill>
          <a:srgbClr val="CE1141"/>
        </a:solidFill>
      </dgm:spPr>
      <dgm:t>
        <a:bodyPr/>
        <a:lstStyle/>
        <a:p>
          <a:r>
            <a:rPr lang="en-US" dirty="0"/>
            <a:t>TECHNICAL ASSISTANCE</a:t>
          </a:r>
        </a:p>
      </dgm:t>
    </dgm:pt>
    <dgm:pt modelId="{B974A0CD-DD06-4FE2-AF12-DF11450FFAF8}" type="parTrans" cxnId="{48D2DAE6-D6D9-420E-AB1E-D34AA9E4F53D}">
      <dgm:prSet/>
      <dgm:spPr/>
      <dgm:t>
        <a:bodyPr/>
        <a:lstStyle/>
        <a:p>
          <a:endParaRPr lang="en-US"/>
        </a:p>
      </dgm:t>
    </dgm:pt>
    <dgm:pt modelId="{361538BC-AD2E-459F-A9DB-337813DF745C}" type="sibTrans" cxnId="{48D2DAE6-D6D9-420E-AB1E-D34AA9E4F53D}">
      <dgm:prSet/>
      <dgm:spPr/>
      <dgm:t>
        <a:bodyPr/>
        <a:lstStyle/>
        <a:p>
          <a:endParaRPr lang="en-US"/>
        </a:p>
      </dgm:t>
    </dgm:pt>
    <dgm:pt modelId="{1CE7954A-2C02-4012-947B-126B8680945B}">
      <dgm:prSet phldrT="[Text]"/>
      <dgm:spPr>
        <a:solidFill>
          <a:srgbClr val="68737A"/>
        </a:solidFill>
      </dgm:spPr>
      <dgm:t>
        <a:bodyPr/>
        <a:lstStyle/>
        <a:p>
          <a:r>
            <a:rPr lang="en-US" dirty="0"/>
            <a:t>CASE STUDIES</a:t>
          </a:r>
        </a:p>
      </dgm:t>
    </dgm:pt>
    <dgm:pt modelId="{B84F6B31-12C6-4A2F-ADC6-A4B11B52BAF8}" type="parTrans" cxnId="{2354D566-D83E-4FA9-95F0-F7CD837D78F6}">
      <dgm:prSet/>
      <dgm:spPr/>
      <dgm:t>
        <a:bodyPr/>
        <a:lstStyle/>
        <a:p>
          <a:endParaRPr lang="en-US"/>
        </a:p>
      </dgm:t>
    </dgm:pt>
    <dgm:pt modelId="{DD932A5D-9838-4959-82EB-6F8DEF0BA009}" type="sibTrans" cxnId="{2354D566-D83E-4FA9-95F0-F7CD837D78F6}">
      <dgm:prSet/>
      <dgm:spPr/>
      <dgm:t>
        <a:bodyPr/>
        <a:lstStyle/>
        <a:p>
          <a:endParaRPr lang="en-US"/>
        </a:p>
      </dgm:t>
    </dgm:pt>
    <dgm:pt modelId="{534DBF66-243E-4D65-89EC-9675FE12C84C}">
      <dgm:prSet phldrT="[Text]"/>
      <dgm:spPr>
        <a:solidFill>
          <a:srgbClr val="68737A"/>
        </a:solidFill>
      </dgm:spPr>
      <dgm:t>
        <a:bodyPr/>
        <a:lstStyle/>
        <a:p>
          <a:r>
            <a:rPr lang="en-US" dirty="0"/>
            <a:t>ELIGIBILITY</a:t>
          </a:r>
        </a:p>
      </dgm:t>
    </dgm:pt>
    <dgm:pt modelId="{17682080-741F-4651-A838-D03BCFC184BD}" type="parTrans" cxnId="{138F6A4B-7C57-4A40-A49C-1A203DDB99E0}">
      <dgm:prSet/>
      <dgm:spPr/>
      <dgm:t>
        <a:bodyPr/>
        <a:lstStyle/>
        <a:p>
          <a:endParaRPr lang="en-US"/>
        </a:p>
      </dgm:t>
    </dgm:pt>
    <dgm:pt modelId="{24CAFFCC-ACE6-4E7F-9722-E59D384B216F}" type="sibTrans" cxnId="{138F6A4B-7C57-4A40-A49C-1A203DDB99E0}">
      <dgm:prSet/>
      <dgm:spPr/>
      <dgm:t>
        <a:bodyPr/>
        <a:lstStyle/>
        <a:p>
          <a:endParaRPr lang="en-US"/>
        </a:p>
      </dgm:t>
    </dgm:pt>
    <dgm:pt modelId="{BD59A9E8-AF6F-4582-9537-C8BD6903B6E9}">
      <dgm:prSet phldrT="[Text]"/>
      <dgm:spPr>
        <a:solidFill>
          <a:srgbClr val="68737A"/>
        </a:solidFill>
      </dgm:spPr>
      <dgm:t>
        <a:bodyPr/>
        <a:lstStyle/>
        <a:p>
          <a:r>
            <a:rPr lang="en-US" dirty="0"/>
            <a:t>WRAP UP</a:t>
          </a:r>
        </a:p>
      </dgm:t>
    </dgm:pt>
    <dgm:pt modelId="{64A02A54-3847-4DE5-B293-719F9B9035B6}" type="parTrans" cxnId="{ECA29691-AC88-491F-A8EE-13F969489781}">
      <dgm:prSet/>
      <dgm:spPr/>
      <dgm:t>
        <a:bodyPr/>
        <a:lstStyle/>
        <a:p>
          <a:endParaRPr lang="en-US"/>
        </a:p>
      </dgm:t>
    </dgm:pt>
    <dgm:pt modelId="{B0339B02-06BA-4257-8A63-AADAD80DB601}" type="sibTrans" cxnId="{ECA29691-AC88-491F-A8EE-13F969489781}">
      <dgm:prSet/>
      <dgm:spPr/>
      <dgm:t>
        <a:bodyPr/>
        <a:lstStyle/>
        <a:p>
          <a:endParaRPr lang="en-US"/>
        </a:p>
      </dgm:t>
    </dgm:pt>
    <dgm:pt modelId="{03AACAF4-51D9-4A4C-8187-EA83795FC22E}" type="pres">
      <dgm:prSet presAssocID="{9EEFEBD0-274F-4A39-955C-DEE2D7DA5EB4}" presName="Name0" presStyleCnt="0">
        <dgm:presLayoutVars>
          <dgm:dir/>
          <dgm:resizeHandles val="exact"/>
        </dgm:presLayoutVars>
      </dgm:prSet>
      <dgm:spPr/>
    </dgm:pt>
    <dgm:pt modelId="{A6CFFE79-ECCF-4BB4-863A-2ABDDAA6506F}" type="pres">
      <dgm:prSet presAssocID="{F2D84619-CF41-4460-BBB1-71F89097026D}" presName="parTxOnly" presStyleLbl="node1" presStyleIdx="0" presStyleCnt="6">
        <dgm:presLayoutVars>
          <dgm:bulletEnabled val="1"/>
        </dgm:presLayoutVars>
      </dgm:prSet>
      <dgm:spPr/>
    </dgm:pt>
    <dgm:pt modelId="{2ACE20B1-BAFF-4602-B997-F633635052B0}" type="pres">
      <dgm:prSet presAssocID="{8474FE25-A264-44D1-9A46-12AD5E7E1918}" presName="parSpace" presStyleCnt="0"/>
      <dgm:spPr/>
    </dgm:pt>
    <dgm:pt modelId="{EEC89661-9327-4948-81EE-D3421114DD3B}" type="pres">
      <dgm:prSet presAssocID="{DAB6EC1C-704C-4D5A-A3D3-62233FEF25B4}" presName="parTxOnly" presStyleLbl="node1" presStyleIdx="1" presStyleCnt="6">
        <dgm:presLayoutVars>
          <dgm:bulletEnabled val="1"/>
        </dgm:presLayoutVars>
      </dgm:prSet>
      <dgm:spPr/>
    </dgm:pt>
    <dgm:pt modelId="{9493872D-72FF-41C7-85EB-873D18A60418}" type="pres">
      <dgm:prSet presAssocID="{74E0195D-AB4C-449F-8503-840D36A82F71}" presName="parSpace" presStyleCnt="0"/>
      <dgm:spPr/>
    </dgm:pt>
    <dgm:pt modelId="{2D65A545-1F39-495A-BB91-A73A473D044D}" type="pres">
      <dgm:prSet presAssocID="{44589AE4-8BAB-45C2-84D4-9EDFA1E37D5F}" presName="parTxOnly" presStyleLbl="node1" presStyleIdx="2" presStyleCnt="6">
        <dgm:presLayoutVars>
          <dgm:bulletEnabled val="1"/>
        </dgm:presLayoutVars>
      </dgm:prSet>
      <dgm:spPr/>
    </dgm:pt>
    <dgm:pt modelId="{9C9439D8-FB61-4681-A39E-AE8B7BAD0C30}" type="pres">
      <dgm:prSet presAssocID="{361538BC-AD2E-459F-A9DB-337813DF745C}" presName="parSpace" presStyleCnt="0"/>
      <dgm:spPr/>
    </dgm:pt>
    <dgm:pt modelId="{E36FF9F4-C4C9-4607-A8D2-FCD822C10B85}" type="pres">
      <dgm:prSet presAssocID="{1CE7954A-2C02-4012-947B-126B8680945B}" presName="parTxOnly" presStyleLbl="node1" presStyleIdx="3" presStyleCnt="6">
        <dgm:presLayoutVars>
          <dgm:bulletEnabled val="1"/>
        </dgm:presLayoutVars>
      </dgm:prSet>
      <dgm:spPr/>
    </dgm:pt>
    <dgm:pt modelId="{C2C674D4-0337-4A03-876B-F0270495FD8E}" type="pres">
      <dgm:prSet presAssocID="{DD932A5D-9838-4959-82EB-6F8DEF0BA009}" presName="parSpace" presStyleCnt="0"/>
      <dgm:spPr/>
    </dgm:pt>
    <dgm:pt modelId="{23B2DED9-AD90-433B-B3C3-92721F43D55E}" type="pres">
      <dgm:prSet presAssocID="{534DBF66-243E-4D65-89EC-9675FE12C84C}" presName="parTxOnly" presStyleLbl="node1" presStyleIdx="4" presStyleCnt="6">
        <dgm:presLayoutVars>
          <dgm:bulletEnabled val="1"/>
        </dgm:presLayoutVars>
      </dgm:prSet>
      <dgm:spPr/>
    </dgm:pt>
    <dgm:pt modelId="{F97BF033-CA7D-49DA-B680-51E5E9BD2C7B}" type="pres">
      <dgm:prSet presAssocID="{24CAFFCC-ACE6-4E7F-9722-E59D384B216F}" presName="parSpace" presStyleCnt="0"/>
      <dgm:spPr/>
    </dgm:pt>
    <dgm:pt modelId="{8A9A5817-1760-4735-BA65-7C89C41319DE}" type="pres">
      <dgm:prSet presAssocID="{BD59A9E8-AF6F-4582-9537-C8BD6903B6E9}" presName="parTxOnly" presStyleLbl="node1" presStyleIdx="5" presStyleCnt="6">
        <dgm:presLayoutVars>
          <dgm:bulletEnabled val="1"/>
        </dgm:presLayoutVars>
      </dgm:prSet>
      <dgm:spPr/>
    </dgm:pt>
  </dgm:ptLst>
  <dgm:cxnLst>
    <dgm:cxn modelId="{A79DBC1A-CF55-442D-B793-6BB34FF23F99}" type="presOf" srcId="{DAB6EC1C-704C-4D5A-A3D3-62233FEF25B4}" destId="{EEC89661-9327-4948-81EE-D3421114DD3B}" srcOrd="0" destOrd="0" presId="urn:microsoft.com/office/officeart/2005/8/layout/hChevron3"/>
    <dgm:cxn modelId="{2354D566-D83E-4FA9-95F0-F7CD837D78F6}" srcId="{9EEFEBD0-274F-4A39-955C-DEE2D7DA5EB4}" destId="{1CE7954A-2C02-4012-947B-126B8680945B}" srcOrd="3" destOrd="0" parTransId="{B84F6B31-12C6-4A2F-ADC6-A4B11B52BAF8}" sibTransId="{DD932A5D-9838-4959-82EB-6F8DEF0BA009}"/>
    <dgm:cxn modelId="{138F6A4B-7C57-4A40-A49C-1A203DDB99E0}" srcId="{9EEFEBD0-274F-4A39-955C-DEE2D7DA5EB4}" destId="{534DBF66-243E-4D65-89EC-9675FE12C84C}" srcOrd="4" destOrd="0" parTransId="{17682080-741F-4651-A838-D03BCFC184BD}" sibTransId="{24CAFFCC-ACE6-4E7F-9722-E59D384B216F}"/>
    <dgm:cxn modelId="{41DADC6F-A3E4-46E9-BB51-22AF092A08ED}" type="presOf" srcId="{44589AE4-8BAB-45C2-84D4-9EDFA1E37D5F}" destId="{2D65A545-1F39-495A-BB91-A73A473D044D}" srcOrd="0" destOrd="0" presId="urn:microsoft.com/office/officeart/2005/8/layout/hChevron3"/>
    <dgm:cxn modelId="{8CA56053-8AB2-41F3-8A99-D2282BE2A60E}" type="presOf" srcId="{F2D84619-CF41-4460-BBB1-71F89097026D}" destId="{A6CFFE79-ECCF-4BB4-863A-2ABDDAA6506F}" srcOrd="0" destOrd="0" presId="urn:microsoft.com/office/officeart/2005/8/layout/hChevron3"/>
    <dgm:cxn modelId="{8142AE55-3153-4981-BCD2-841B2B972EF1}" srcId="{9EEFEBD0-274F-4A39-955C-DEE2D7DA5EB4}" destId="{F2D84619-CF41-4460-BBB1-71F89097026D}" srcOrd="0" destOrd="0" parTransId="{4485724B-C541-48A1-A471-185C688490E9}" sibTransId="{8474FE25-A264-44D1-9A46-12AD5E7E1918}"/>
    <dgm:cxn modelId="{DB4C8489-CB2A-4277-AC06-7CED7205B2E4}" type="presOf" srcId="{BD59A9E8-AF6F-4582-9537-C8BD6903B6E9}" destId="{8A9A5817-1760-4735-BA65-7C89C41319DE}" srcOrd="0" destOrd="0" presId="urn:microsoft.com/office/officeart/2005/8/layout/hChevron3"/>
    <dgm:cxn modelId="{ECA29691-AC88-491F-A8EE-13F969489781}" srcId="{9EEFEBD0-274F-4A39-955C-DEE2D7DA5EB4}" destId="{BD59A9E8-AF6F-4582-9537-C8BD6903B6E9}" srcOrd="5" destOrd="0" parTransId="{64A02A54-3847-4DE5-B293-719F9B9035B6}" sibTransId="{B0339B02-06BA-4257-8A63-AADAD80DB601}"/>
    <dgm:cxn modelId="{C21EFA91-0712-42F2-A120-297AAF9365CE}" type="presOf" srcId="{1CE7954A-2C02-4012-947B-126B8680945B}" destId="{E36FF9F4-C4C9-4607-A8D2-FCD822C10B85}" srcOrd="0" destOrd="0" presId="urn:microsoft.com/office/officeart/2005/8/layout/hChevron3"/>
    <dgm:cxn modelId="{8C9591AD-7B7D-4DE1-B65A-A9ADD7FF71BA}" srcId="{9EEFEBD0-274F-4A39-955C-DEE2D7DA5EB4}" destId="{DAB6EC1C-704C-4D5A-A3D3-62233FEF25B4}" srcOrd="1" destOrd="0" parTransId="{70767E9A-252D-4449-B2B0-BC5BF3E123D9}" sibTransId="{74E0195D-AB4C-449F-8503-840D36A82F71}"/>
    <dgm:cxn modelId="{D716F2BC-0827-46B8-974E-5A6D6BCCFAE2}" type="presOf" srcId="{534DBF66-243E-4D65-89EC-9675FE12C84C}" destId="{23B2DED9-AD90-433B-B3C3-92721F43D55E}" srcOrd="0" destOrd="0" presId="urn:microsoft.com/office/officeart/2005/8/layout/hChevron3"/>
    <dgm:cxn modelId="{1F152DDD-3DF3-44A2-94A5-46113D31329C}" type="presOf" srcId="{9EEFEBD0-274F-4A39-955C-DEE2D7DA5EB4}" destId="{03AACAF4-51D9-4A4C-8187-EA83795FC22E}" srcOrd="0" destOrd="0" presId="urn:microsoft.com/office/officeart/2005/8/layout/hChevron3"/>
    <dgm:cxn modelId="{48D2DAE6-D6D9-420E-AB1E-D34AA9E4F53D}" srcId="{9EEFEBD0-274F-4A39-955C-DEE2D7DA5EB4}" destId="{44589AE4-8BAB-45C2-84D4-9EDFA1E37D5F}" srcOrd="2" destOrd="0" parTransId="{B974A0CD-DD06-4FE2-AF12-DF11450FFAF8}" sibTransId="{361538BC-AD2E-459F-A9DB-337813DF745C}"/>
    <dgm:cxn modelId="{FA44E199-CC5E-457B-98B1-3F9A1C01F0CD}" type="presParOf" srcId="{03AACAF4-51D9-4A4C-8187-EA83795FC22E}" destId="{A6CFFE79-ECCF-4BB4-863A-2ABDDAA6506F}" srcOrd="0" destOrd="0" presId="urn:microsoft.com/office/officeart/2005/8/layout/hChevron3"/>
    <dgm:cxn modelId="{F362A63C-F5AD-4AAA-9368-588DA5A573EF}" type="presParOf" srcId="{03AACAF4-51D9-4A4C-8187-EA83795FC22E}" destId="{2ACE20B1-BAFF-4602-B997-F633635052B0}" srcOrd="1" destOrd="0" presId="urn:microsoft.com/office/officeart/2005/8/layout/hChevron3"/>
    <dgm:cxn modelId="{7A3D0C1D-B042-47FE-8C54-2A02D643E734}" type="presParOf" srcId="{03AACAF4-51D9-4A4C-8187-EA83795FC22E}" destId="{EEC89661-9327-4948-81EE-D3421114DD3B}" srcOrd="2" destOrd="0" presId="urn:microsoft.com/office/officeart/2005/8/layout/hChevron3"/>
    <dgm:cxn modelId="{B278FAA3-5116-4C11-B6AE-E5266C9874DC}" type="presParOf" srcId="{03AACAF4-51D9-4A4C-8187-EA83795FC22E}" destId="{9493872D-72FF-41C7-85EB-873D18A60418}" srcOrd="3" destOrd="0" presId="urn:microsoft.com/office/officeart/2005/8/layout/hChevron3"/>
    <dgm:cxn modelId="{41C50FDA-62BF-4D01-BB6F-EED9262DEA53}" type="presParOf" srcId="{03AACAF4-51D9-4A4C-8187-EA83795FC22E}" destId="{2D65A545-1F39-495A-BB91-A73A473D044D}" srcOrd="4" destOrd="0" presId="urn:microsoft.com/office/officeart/2005/8/layout/hChevron3"/>
    <dgm:cxn modelId="{7C1E6A81-817C-438E-9965-523AD17E7A33}" type="presParOf" srcId="{03AACAF4-51D9-4A4C-8187-EA83795FC22E}" destId="{9C9439D8-FB61-4681-A39E-AE8B7BAD0C30}" srcOrd="5" destOrd="0" presId="urn:microsoft.com/office/officeart/2005/8/layout/hChevron3"/>
    <dgm:cxn modelId="{E806A56F-6FC7-48B4-827C-65D38A2E8908}" type="presParOf" srcId="{03AACAF4-51D9-4A4C-8187-EA83795FC22E}" destId="{E36FF9F4-C4C9-4607-A8D2-FCD822C10B85}" srcOrd="6" destOrd="0" presId="urn:microsoft.com/office/officeart/2005/8/layout/hChevron3"/>
    <dgm:cxn modelId="{6A67D7BA-E9BD-4D38-938D-293CE6003E8D}" type="presParOf" srcId="{03AACAF4-51D9-4A4C-8187-EA83795FC22E}" destId="{C2C674D4-0337-4A03-876B-F0270495FD8E}" srcOrd="7" destOrd="0" presId="urn:microsoft.com/office/officeart/2005/8/layout/hChevron3"/>
    <dgm:cxn modelId="{103B3C93-5CB0-4A2A-ACB3-1A2C09B01E3C}" type="presParOf" srcId="{03AACAF4-51D9-4A4C-8187-EA83795FC22E}" destId="{23B2DED9-AD90-433B-B3C3-92721F43D55E}" srcOrd="8" destOrd="0" presId="urn:microsoft.com/office/officeart/2005/8/layout/hChevron3"/>
    <dgm:cxn modelId="{C373A923-6281-4B51-A263-EB6858C042C7}" type="presParOf" srcId="{03AACAF4-51D9-4A4C-8187-EA83795FC22E}" destId="{F97BF033-CA7D-49DA-B680-51E5E9BD2C7B}" srcOrd="9" destOrd="0" presId="urn:microsoft.com/office/officeart/2005/8/layout/hChevron3"/>
    <dgm:cxn modelId="{B1B65B63-8C77-4A7B-A3B3-74B94F6F8209}" type="presParOf" srcId="{03AACAF4-51D9-4A4C-8187-EA83795FC22E}" destId="{8A9A5817-1760-4735-BA65-7C89C41319DE}"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EFEBD0-274F-4A39-955C-DEE2D7DA5EB4}" type="doc">
      <dgm:prSet loTypeId="urn:microsoft.com/office/officeart/2005/8/layout/hChevron3" loCatId="process" qsTypeId="urn:microsoft.com/office/officeart/2005/8/quickstyle/simple1" qsCatId="simple" csTypeId="urn:microsoft.com/office/officeart/2005/8/colors/accent1_2" csCatId="accent1" phldr="1"/>
      <dgm:spPr/>
    </dgm:pt>
    <dgm:pt modelId="{F2D84619-CF41-4460-BBB1-71F89097026D}">
      <dgm:prSet phldrT="[Text]"/>
      <dgm:spPr>
        <a:solidFill>
          <a:srgbClr val="68737A"/>
        </a:solidFill>
      </dgm:spPr>
      <dgm:t>
        <a:bodyPr/>
        <a:lstStyle/>
        <a:p>
          <a:r>
            <a:rPr lang="en-US" dirty="0"/>
            <a:t>INTRODUCTION</a:t>
          </a:r>
        </a:p>
      </dgm:t>
    </dgm:pt>
    <dgm:pt modelId="{4485724B-C541-48A1-A471-185C688490E9}" type="parTrans" cxnId="{8142AE55-3153-4981-BCD2-841B2B972EF1}">
      <dgm:prSet/>
      <dgm:spPr/>
      <dgm:t>
        <a:bodyPr/>
        <a:lstStyle/>
        <a:p>
          <a:endParaRPr lang="en-US"/>
        </a:p>
      </dgm:t>
    </dgm:pt>
    <dgm:pt modelId="{8474FE25-A264-44D1-9A46-12AD5E7E1918}" type="sibTrans" cxnId="{8142AE55-3153-4981-BCD2-841B2B972EF1}">
      <dgm:prSet/>
      <dgm:spPr/>
      <dgm:t>
        <a:bodyPr/>
        <a:lstStyle/>
        <a:p>
          <a:endParaRPr lang="en-US"/>
        </a:p>
      </dgm:t>
    </dgm:pt>
    <dgm:pt modelId="{DAB6EC1C-704C-4D5A-A3D3-62233FEF25B4}">
      <dgm:prSet phldrT="[Text]"/>
      <dgm:spPr>
        <a:solidFill>
          <a:srgbClr val="68737A"/>
        </a:solidFill>
      </dgm:spPr>
      <dgm:t>
        <a:bodyPr/>
        <a:lstStyle/>
        <a:p>
          <a:r>
            <a:rPr lang="en-US" dirty="0"/>
            <a:t>OFFERING BASICS</a:t>
          </a:r>
        </a:p>
      </dgm:t>
    </dgm:pt>
    <dgm:pt modelId="{70767E9A-252D-4449-B2B0-BC5BF3E123D9}" type="parTrans" cxnId="{8C9591AD-7B7D-4DE1-B65A-A9ADD7FF71BA}">
      <dgm:prSet/>
      <dgm:spPr/>
      <dgm:t>
        <a:bodyPr/>
        <a:lstStyle/>
        <a:p>
          <a:endParaRPr lang="en-US"/>
        </a:p>
      </dgm:t>
    </dgm:pt>
    <dgm:pt modelId="{74E0195D-AB4C-449F-8503-840D36A82F71}" type="sibTrans" cxnId="{8C9591AD-7B7D-4DE1-B65A-A9ADD7FF71BA}">
      <dgm:prSet/>
      <dgm:spPr/>
      <dgm:t>
        <a:bodyPr/>
        <a:lstStyle/>
        <a:p>
          <a:endParaRPr lang="en-US"/>
        </a:p>
      </dgm:t>
    </dgm:pt>
    <dgm:pt modelId="{44589AE4-8BAB-45C2-84D4-9EDFA1E37D5F}">
      <dgm:prSet phldrT="[Text]"/>
      <dgm:spPr>
        <a:solidFill>
          <a:srgbClr val="68737A"/>
        </a:solidFill>
      </dgm:spPr>
      <dgm:t>
        <a:bodyPr/>
        <a:lstStyle/>
        <a:p>
          <a:r>
            <a:rPr lang="en-US" dirty="0"/>
            <a:t>TECHNICAL ASSISTANCE</a:t>
          </a:r>
        </a:p>
      </dgm:t>
    </dgm:pt>
    <dgm:pt modelId="{B974A0CD-DD06-4FE2-AF12-DF11450FFAF8}" type="parTrans" cxnId="{48D2DAE6-D6D9-420E-AB1E-D34AA9E4F53D}">
      <dgm:prSet/>
      <dgm:spPr/>
      <dgm:t>
        <a:bodyPr/>
        <a:lstStyle/>
        <a:p>
          <a:endParaRPr lang="en-US"/>
        </a:p>
      </dgm:t>
    </dgm:pt>
    <dgm:pt modelId="{361538BC-AD2E-459F-A9DB-337813DF745C}" type="sibTrans" cxnId="{48D2DAE6-D6D9-420E-AB1E-D34AA9E4F53D}">
      <dgm:prSet/>
      <dgm:spPr/>
      <dgm:t>
        <a:bodyPr/>
        <a:lstStyle/>
        <a:p>
          <a:endParaRPr lang="en-US"/>
        </a:p>
      </dgm:t>
    </dgm:pt>
    <dgm:pt modelId="{1CE7954A-2C02-4012-947B-126B8680945B}">
      <dgm:prSet phldrT="[Text]"/>
      <dgm:spPr>
        <a:solidFill>
          <a:srgbClr val="CE1141"/>
        </a:solidFill>
      </dgm:spPr>
      <dgm:t>
        <a:bodyPr/>
        <a:lstStyle/>
        <a:p>
          <a:r>
            <a:rPr lang="en-US" dirty="0"/>
            <a:t>CASE STUDIES</a:t>
          </a:r>
        </a:p>
      </dgm:t>
    </dgm:pt>
    <dgm:pt modelId="{B84F6B31-12C6-4A2F-ADC6-A4B11B52BAF8}" type="parTrans" cxnId="{2354D566-D83E-4FA9-95F0-F7CD837D78F6}">
      <dgm:prSet/>
      <dgm:spPr/>
      <dgm:t>
        <a:bodyPr/>
        <a:lstStyle/>
        <a:p>
          <a:endParaRPr lang="en-US"/>
        </a:p>
      </dgm:t>
    </dgm:pt>
    <dgm:pt modelId="{DD932A5D-9838-4959-82EB-6F8DEF0BA009}" type="sibTrans" cxnId="{2354D566-D83E-4FA9-95F0-F7CD837D78F6}">
      <dgm:prSet/>
      <dgm:spPr/>
      <dgm:t>
        <a:bodyPr/>
        <a:lstStyle/>
        <a:p>
          <a:endParaRPr lang="en-US"/>
        </a:p>
      </dgm:t>
    </dgm:pt>
    <dgm:pt modelId="{534DBF66-243E-4D65-89EC-9675FE12C84C}">
      <dgm:prSet phldrT="[Text]"/>
      <dgm:spPr>
        <a:solidFill>
          <a:srgbClr val="68737A"/>
        </a:solidFill>
      </dgm:spPr>
      <dgm:t>
        <a:bodyPr/>
        <a:lstStyle/>
        <a:p>
          <a:r>
            <a:rPr lang="en-US" dirty="0"/>
            <a:t>ELIGIBILITY</a:t>
          </a:r>
        </a:p>
      </dgm:t>
    </dgm:pt>
    <dgm:pt modelId="{17682080-741F-4651-A838-D03BCFC184BD}" type="parTrans" cxnId="{138F6A4B-7C57-4A40-A49C-1A203DDB99E0}">
      <dgm:prSet/>
      <dgm:spPr/>
      <dgm:t>
        <a:bodyPr/>
        <a:lstStyle/>
        <a:p>
          <a:endParaRPr lang="en-US"/>
        </a:p>
      </dgm:t>
    </dgm:pt>
    <dgm:pt modelId="{24CAFFCC-ACE6-4E7F-9722-E59D384B216F}" type="sibTrans" cxnId="{138F6A4B-7C57-4A40-A49C-1A203DDB99E0}">
      <dgm:prSet/>
      <dgm:spPr/>
      <dgm:t>
        <a:bodyPr/>
        <a:lstStyle/>
        <a:p>
          <a:endParaRPr lang="en-US"/>
        </a:p>
      </dgm:t>
    </dgm:pt>
    <dgm:pt modelId="{BD59A9E8-AF6F-4582-9537-C8BD6903B6E9}">
      <dgm:prSet phldrT="[Text]"/>
      <dgm:spPr>
        <a:solidFill>
          <a:srgbClr val="68737A"/>
        </a:solidFill>
      </dgm:spPr>
      <dgm:t>
        <a:bodyPr/>
        <a:lstStyle/>
        <a:p>
          <a:r>
            <a:rPr lang="en-US" dirty="0"/>
            <a:t>WRAP UP</a:t>
          </a:r>
        </a:p>
      </dgm:t>
    </dgm:pt>
    <dgm:pt modelId="{64A02A54-3847-4DE5-B293-719F9B9035B6}" type="parTrans" cxnId="{ECA29691-AC88-491F-A8EE-13F969489781}">
      <dgm:prSet/>
      <dgm:spPr/>
      <dgm:t>
        <a:bodyPr/>
        <a:lstStyle/>
        <a:p>
          <a:endParaRPr lang="en-US"/>
        </a:p>
      </dgm:t>
    </dgm:pt>
    <dgm:pt modelId="{B0339B02-06BA-4257-8A63-AADAD80DB601}" type="sibTrans" cxnId="{ECA29691-AC88-491F-A8EE-13F969489781}">
      <dgm:prSet/>
      <dgm:spPr/>
      <dgm:t>
        <a:bodyPr/>
        <a:lstStyle/>
        <a:p>
          <a:endParaRPr lang="en-US"/>
        </a:p>
      </dgm:t>
    </dgm:pt>
    <dgm:pt modelId="{03AACAF4-51D9-4A4C-8187-EA83795FC22E}" type="pres">
      <dgm:prSet presAssocID="{9EEFEBD0-274F-4A39-955C-DEE2D7DA5EB4}" presName="Name0" presStyleCnt="0">
        <dgm:presLayoutVars>
          <dgm:dir/>
          <dgm:resizeHandles val="exact"/>
        </dgm:presLayoutVars>
      </dgm:prSet>
      <dgm:spPr/>
    </dgm:pt>
    <dgm:pt modelId="{A6CFFE79-ECCF-4BB4-863A-2ABDDAA6506F}" type="pres">
      <dgm:prSet presAssocID="{F2D84619-CF41-4460-BBB1-71F89097026D}" presName="parTxOnly" presStyleLbl="node1" presStyleIdx="0" presStyleCnt="6">
        <dgm:presLayoutVars>
          <dgm:bulletEnabled val="1"/>
        </dgm:presLayoutVars>
      </dgm:prSet>
      <dgm:spPr/>
    </dgm:pt>
    <dgm:pt modelId="{2ACE20B1-BAFF-4602-B997-F633635052B0}" type="pres">
      <dgm:prSet presAssocID="{8474FE25-A264-44D1-9A46-12AD5E7E1918}" presName="parSpace" presStyleCnt="0"/>
      <dgm:spPr/>
    </dgm:pt>
    <dgm:pt modelId="{EEC89661-9327-4948-81EE-D3421114DD3B}" type="pres">
      <dgm:prSet presAssocID="{DAB6EC1C-704C-4D5A-A3D3-62233FEF25B4}" presName="parTxOnly" presStyleLbl="node1" presStyleIdx="1" presStyleCnt="6">
        <dgm:presLayoutVars>
          <dgm:bulletEnabled val="1"/>
        </dgm:presLayoutVars>
      </dgm:prSet>
      <dgm:spPr/>
    </dgm:pt>
    <dgm:pt modelId="{9493872D-72FF-41C7-85EB-873D18A60418}" type="pres">
      <dgm:prSet presAssocID="{74E0195D-AB4C-449F-8503-840D36A82F71}" presName="parSpace" presStyleCnt="0"/>
      <dgm:spPr/>
    </dgm:pt>
    <dgm:pt modelId="{2D65A545-1F39-495A-BB91-A73A473D044D}" type="pres">
      <dgm:prSet presAssocID="{44589AE4-8BAB-45C2-84D4-9EDFA1E37D5F}" presName="parTxOnly" presStyleLbl="node1" presStyleIdx="2" presStyleCnt="6">
        <dgm:presLayoutVars>
          <dgm:bulletEnabled val="1"/>
        </dgm:presLayoutVars>
      </dgm:prSet>
      <dgm:spPr/>
    </dgm:pt>
    <dgm:pt modelId="{9C9439D8-FB61-4681-A39E-AE8B7BAD0C30}" type="pres">
      <dgm:prSet presAssocID="{361538BC-AD2E-459F-A9DB-337813DF745C}" presName="parSpace" presStyleCnt="0"/>
      <dgm:spPr/>
    </dgm:pt>
    <dgm:pt modelId="{E36FF9F4-C4C9-4607-A8D2-FCD822C10B85}" type="pres">
      <dgm:prSet presAssocID="{1CE7954A-2C02-4012-947B-126B8680945B}" presName="parTxOnly" presStyleLbl="node1" presStyleIdx="3" presStyleCnt="6">
        <dgm:presLayoutVars>
          <dgm:bulletEnabled val="1"/>
        </dgm:presLayoutVars>
      </dgm:prSet>
      <dgm:spPr/>
    </dgm:pt>
    <dgm:pt modelId="{C2C674D4-0337-4A03-876B-F0270495FD8E}" type="pres">
      <dgm:prSet presAssocID="{DD932A5D-9838-4959-82EB-6F8DEF0BA009}" presName="parSpace" presStyleCnt="0"/>
      <dgm:spPr/>
    </dgm:pt>
    <dgm:pt modelId="{23B2DED9-AD90-433B-B3C3-92721F43D55E}" type="pres">
      <dgm:prSet presAssocID="{534DBF66-243E-4D65-89EC-9675FE12C84C}" presName="parTxOnly" presStyleLbl="node1" presStyleIdx="4" presStyleCnt="6">
        <dgm:presLayoutVars>
          <dgm:bulletEnabled val="1"/>
        </dgm:presLayoutVars>
      </dgm:prSet>
      <dgm:spPr/>
    </dgm:pt>
    <dgm:pt modelId="{F97BF033-CA7D-49DA-B680-51E5E9BD2C7B}" type="pres">
      <dgm:prSet presAssocID="{24CAFFCC-ACE6-4E7F-9722-E59D384B216F}" presName="parSpace" presStyleCnt="0"/>
      <dgm:spPr/>
    </dgm:pt>
    <dgm:pt modelId="{8A9A5817-1760-4735-BA65-7C89C41319DE}" type="pres">
      <dgm:prSet presAssocID="{BD59A9E8-AF6F-4582-9537-C8BD6903B6E9}" presName="parTxOnly" presStyleLbl="node1" presStyleIdx="5" presStyleCnt="6">
        <dgm:presLayoutVars>
          <dgm:bulletEnabled val="1"/>
        </dgm:presLayoutVars>
      </dgm:prSet>
      <dgm:spPr/>
    </dgm:pt>
  </dgm:ptLst>
  <dgm:cxnLst>
    <dgm:cxn modelId="{A79DBC1A-CF55-442D-B793-6BB34FF23F99}" type="presOf" srcId="{DAB6EC1C-704C-4D5A-A3D3-62233FEF25B4}" destId="{EEC89661-9327-4948-81EE-D3421114DD3B}" srcOrd="0" destOrd="0" presId="urn:microsoft.com/office/officeart/2005/8/layout/hChevron3"/>
    <dgm:cxn modelId="{2354D566-D83E-4FA9-95F0-F7CD837D78F6}" srcId="{9EEFEBD0-274F-4A39-955C-DEE2D7DA5EB4}" destId="{1CE7954A-2C02-4012-947B-126B8680945B}" srcOrd="3" destOrd="0" parTransId="{B84F6B31-12C6-4A2F-ADC6-A4B11B52BAF8}" sibTransId="{DD932A5D-9838-4959-82EB-6F8DEF0BA009}"/>
    <dgm:cxn modelId="{138F6A4B-7C57-4A40-A49C-1A203DDB99E0}" srcId="{9EEFEBD0-274F-4A39-955C-DEE2D7DA5EB4}" destId="{534DBF66-243E-4D65-89EC-9675FE12C84C}" srcOrd="4" destOrd="0" parTransId="{17682080-741F-4651-A838-D03BCFC184BD}" sibTransId="{24CAFFCC-ACE6-4E7F-9722-E59D384B216F}"/>
    <dgm:cxn modelId="{41DADC6F-A3E4-46E9-BB51-22AF092A08ED}" type="presOf" srcId="{44589AE4-8BAB-45C2-84D4-9EDFA1E37D5F}" destId="{2D65A545-1F39-495A-BB91-A73A473D044D}" srcOrd="0" destOrd="0" presId="urn:microsoft.com/office/officeart/2005/8/layout/hChevron3"/>
    <dgm:cxn modelId="{8CA56053-8AB2-41F3-8A99-D2282BE2A60E}" type="presOf" srcId="{F2D84619-CF41-4460-BBB1-71F89097026D}" destId="{A6CFFE79-ECCF-4BB4-863A-2ABDDAA6506F}" srcOrd="0" destOrd="0" presId="urn:microsoft.com/office/officeart/2005/8/layout/hChevron3"/>
    <dgm:cxn modelId="{8142AE55-3153-4981-BCD2-841B2B972EF1}" srcId="{9EEFEBD0-274F-4A39-955C-DEE2D7DA5EB4}" destId="{F2D84619-CF41-4460-BBB1-71F89097026D}" srcOrd="0" destOrd="0" parTransId="{4485724B-C541-48A1-A471-185C688490E9}" sibTransId="{8474FE25-A264-44D1-9A46-12AD5E7E1918}"/>
    <dgm:cxn modelId="{DB4C8489-CB2A-4277-AC06-7CED7205B2E4}" type="presOf" srcId="{BD59A9E8-AF6F-4582-9537-C8BD6903B6E9}" destId="{8A9A5817-1760-4735-BA65-7C89C41319DE}" srcOrd="0" destOrd="0" presId="urn:microsoft.com/office/officeart/2005/8/layout/hChevron3"/>
    <dgm:cxn modelId="{ECA29691-AC88-491F-A8EE-13F969489781}" srcId="{9EEFEBD0-274F-4A39-955C-DEE2D7DA5EB4}" destId="{BD59A9E8-AF6F-4582-9537-C8BD6903B6E9}" srcOrd="5" destOrd="0" parTransId="{64A02A54-3847-4DE5-B293-719F9B9035B6}" sibTransId="{B0339B02-06BA-4257-8A63-AADAD80DB601}"/>
    <dgm:cxn modelId="{C21EFA91-0712-42F2-A120-297AAF9365CE}" type="presOf" srcId="{1CE7954A-2C02-4012-947B-126B8680945B}" destId="{E36FF9F4-C4C9-4607-A8D2-FCD822C10B85}" srcOrd="0" destOrd="0" presId="urn:microsoft.com/office/officeart/2005/8/layout/hChevron3"/>
    <dgm:cxn modelId="{8C9591AD-7B7D-4DE1-B65A-A9ADD7FF71BA}" srcId="{9EEFEBD0-274F-4A39-955C-DEE2D7DA5EB4}" destId="{DAB6EC1C-704C-4D5A-A3D3-62233FEF25B4}" srcOrd="1" destOrd="0" parTransId="{70767E9A-252D-4449-B2B0-BC5BF3E123D9}" sibTransId="{74E0195D-AB4C-449F-8503-840D36A82F71}"/>
    <dgm:cxn modelId="{D716F2BC-0827-46B8-974E-5A6D6BCCFAE2}" type="presOf" srcId="{534DBF66-243E-4D65-89EC-9675FE12C84C}" destId="{23B2DED9-AD90-433B-B3C3-92721F43D55E}" srcOrd="0" destOrd="0" presId="urn:microsoft.com/office/officeart/2005/8/layout/hChevron3"/>
    <dgm:cxn modelId="{1F152DDD-3DF3-44A2-94A5-46113D31329C}" type="presOf" srcId="{9EEFEBD0-274F-4A39-955C-DEE2D7DA5EB4}" destId="{03AACAF4-51D9-4A4C-8187-EA83795FC22E}" srcOrd="0" destOrd="0" presId="urn:microsoft.com/office/officeart/2005/8/layout/hChevron3"/>
    <dgm:cxn modelId="{48D2DAE6-D6D9-420E-AB1E-D34AA9E4F53D}" srcId="{9EEFEBD0-274F-4A39-955C-DEE2D7DA5EB4}" destId="{44589AE4-8BAB-45C2-84D4-9EDFA1E37D5F}" srcOrd="2" destOrd="0" parTransId="{B974A0CD-DD06-4FE2-AF12-DF11450FFAF8}" sibTransId="{361538BC-AD2E-459F-A9DB-337813DF745C}"/>
    <dgm:cxn modelId="{FA44E199-CC5E-457B-98B1-3F9A1C01F0CD}" type="presParOf" srcId="{03AACAF4-51D9-4A4C-8187-EA83795FC22E}" destId="{A6CFFE79-ECCF-4BB4-863A-2ABDDAA6506F}" srcOrd="0" destOrd="0" presId="urn:microsoft.com/office/officeart/2005/8/layout/hChevron3"/>
    <dgm:cxn modelId="{F362A63C-F5AD-4AAA-9368-588DA5A573EF}" type="presParOf" srcId="{03AACAF4-51D9-4A4C-8187-EA83795FC22E}" destId="{2ACE20B1-BAFF-4602-B997-F633635052B0}" srcOrd="1" destOrd="0" presId="urn:microsoft.com/office/officeart/2005/8/layout/hChevron3"/>
    <dgm:cxn modelId="{7A3D0C1D-B042-47FE-8C54-2A02D643E734}" type="presParOf" srcId="{03AACAF4-51D9-4A4C-8187-EA83795FC22E}" destId="{EEC89661-9327-4948-81EE-D3421114DD3B}" srcOrd="2" destOrd="0" presId="urn:microsoft.com/office/officeart/2005/8/layout/hChevron3"/>
    <dgm:cxn modelId="{B278FAA3-5116-4C11-B6AE-E5266C9874DC}" type="presParOf" srcId="{03AACAF4-51D9-4A4C-8187-EA83795FC22E}" destId="{9493872D-72FF-41C7-85EB-873D18A60418}" srcOrd="3" destOrd="0" presId="urn:microsoft.com/office/officeart/2005/8/layout/hChevron3"/>
    <dgm:cxn modelId="{41C50FDA-62BF-4D01-BB6F-EED9262DEA53}" type="presParOf" srcId="{03AACAF4-51D9-4A4C-8187-EA83795FC22E}" destId="{2D65A545-1F39-495A-BB91-A73A473D044D}" srcOrd="4" destOrd="0" presId="urn:microsoft.com/office/officeart/2005/8/layout/hChevron3"/>
    <dgm:cxn modelId="{7C1E6A81-817C-438E-9965-523AD17E7A33}" type="presParOf" srcId="{03AACAF4-51D9-4A4C-8187-EA83795FC22E}" destId="{9C9439D8-FB61-4681-A39E-AE8B7BAD0C30}" srcOrd="5" destOrd="0" presId="urn:microsoft.com/office/officeart/2005/8/layout/hChevron3"/>
    <dgm:cxn modelId="{E806A56F-6FC7-48B4-827C-65D38A2E8908}" type="presParOf" srcId="{03AACAF4-51D9-4A4C-8187-EA83795FC22E}" destId="{E36FF9F4-C4C9-4607-A8D2-FCD822C10B85}" srcOrd="6" destOrd="0" presId="urn:microsoft.com/office/officeart/2005/8/layout/hChevron3"/>
    <dgm:cxn modelId="{6A67D7BA-E9BD-4D38-938D-293CE6003E8D}" type="presParOf" srcId="{03AACAF4-51D9-4A4C-8187-EA83795FC22E}" destId="{C2C674D4-0337-4A03-876B-F0270495FD8E}" srcOrd="7" destOrd="0" presId="urn:microsoft.com/office/officeart/2005/8/layout/hChevron3"/>
    <dgm:cxn modelId="{103B3C93-5CB0-4A2A-ACB3-1A2C09B01E3C}" type="presParOf" srcId="{03AACAF4-51D9-4A4C-8187-EA83795FC22E}" destId="{23B2DED9-AD90-433B-B3C3-92721F43D55E}" srcOrd="8" destOrd="0" presId="urn:microsoft.com/office/officeart/2005/8/layout/hChevron3"/>
    <dgm:cxn modelId="{C373A923-6281-4B51-A263-EB6858C042C7}" type="presParOf" srcId="{03AACAF4-51D9-4A4C-8187-EA83795FC22E}" destId="{F97BF033-CA7D-49DA-B680-51E5E9BD2C7B}" srcOrd="9" destOrd="0" presId="urn:microsoft.com/office/officeart/2005/8/layout/hChevron3"/>
    <dgm:cxn modelId="{B1B65B63-8C77-4A7B-A3B3-74B94F6F8209}" type="presParOf" srcId="{03AACAF4-51D9-4A4C-8187-EA83795FC22E}" destId="{8A9A5817-1760-4735-BA65-7C89C41319DE}"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EFEBD0-274F-4A39-955C-DEE2D7DA5EB4}" type="doc">
      <dgm:prSet loTypeId="urn:microsoft.com/office/officeart/2005/8/layout/hChevron3" loCatId="process" qsTypeId="urn:microsoft.com/office/officeart/2005/8/quickstyle/simple1" qsCatId="simple" csTypeId="urn:microsoft.com/office/officeart/2005/8/colors/accent1_2" csCatId="accent1" phldr="1"/>
      <dgm:spPr/>
    </dgm:pt>
    <dgm:pt modelId="{F2D84619-CF41-4460-BBB1-71F89097026D}">
      <dgm:prSet phldrT="[Text]"/>
      <dgm:spPr>
        <a:solidFill>
          <a:srgbClr val="68737A"/>
        </a:solidFill>
      </dgm:spPr>
      <dgm:t>
        <a:bodyPr/>
        <a:lstStyle/>
        <a:p>
          <a:r>
            <a:rPr lang="en-US" dirty="0"/>
            <a:t>INTRODUCTION</a:t>
          </a:r>
        </a:p>
      </dgm:t>
    </dgm:pt>
    <dgm:pt modelId="{4485724B-C541-48A1-A471-185C688490E9}" type="parTrans" cxnId="{8142AE55-3153-4981-BCD2-841B2B972EF1}">
      <dgm:prSet/>
      <dgm:spPr/>
      <dgm:t>
        <a:bodyPr/>
        <a:lstStyle/>
        <a:p>
          <a:endParaRPr lang="en-US"/>
        </a:p>
      </dgm:t>
    </dgm:pt>
    <dgm:pt modelId="{8474FE25-A264-44D1-9A46-12AD5E7E1918}" type="sibTrans" cxnId="{8142AE55-3153-4981-BCD2-841B2B972EF1}">
      <dgm:prSet/>
      <dgm:spPr/>
      <dgm:t>
        <a:bodyPr/>
        <a:lstStyle/>
        <a:p>
          <a:endParaRPr lang="en-US"/>
        </a:p>
      </dgm:t>
    </dgm:pt>
    <dgm:pt modelId="{DAB6EC1C-704C-4D5A-A3D3-62233FEF25B4}">
      <dgm:prSet phldrT="[Text]"/>
      <dgm:spPr>
        <a:solidFill>
          <a:srgbClr val="68737A"/>
        </a:solidFill>
      </dgm:spPr>
      <dgm:t>
        <a:bodyPr/>
        <a:lstStyle/>
        <a:p>
          <a:r>
            <a:rPr lang="en-US" dirty="0"/>
            <a:t>OFFERING BASICS</a:t>
          </a:r>
        </a:p>
      </dgm:t>
    </dgm:pt>
    <dgm:pt modelId="{70767E9A-252D-4449-B2B0-BC5BF3E123D9}" type="parTrans" cxnId="{8C9591AD-7B7D-4DE1-B65A-A9ADD7FF71BA}">
      <dgm:prSet/>
      <dgm:spPr/>
      <dgm:t>
        <a:bodyPr/>
        <a:lstStyle/>
        <a:p>
          <a:endParaRPr lang="en-US"/>
        </a:p>
      </dgm:t>
    </dgm:pt>
    <dgm:pt modelId="{74E0195D-AB4C-449F-8503-840D36A82F71}" type="sibTrans" cxnId="{8C9591AD-7B7D-4DE1-B65A-A9ADD7FF71BA}">
      <dgm:prSet/>
      <dgm:spPr/>
      <dgm:t>
        <a:bodyPr/>
        <a:lstStyle/>
        <a:p>
          <a:endParaRPr lang="en-US"/>
        </a:p>
      </dgm:t>
    </dgm:pt>
    <dgm:pt modelId="{44589AE4-8BAB-45C2-84D4-9EDFA1E37D5F}">
      <dgm:prSet phldrT="[Text]"/>
      <dgm:spPr>
        <a:solidFill>
          <a:srgbClr val="68737A"/>
        </a:solidFill>
      </dgm:spPr>
      <dgm:t>
        <a:bodyPr/>
        <a:lstStyle/>
        <a:p>
          <a:r>
            <a:rPr lang="en-US" dirty="0"/>
            <a:t>TECHNICAL ASSISTANCE</a:t>
          </a:r>
        </a:p>
      </dgm:t>
    </dgm:pt>
    <dgm:pt modelId="{B974A0CD-DD06-4FE2-AF12-DF11450FFAF8}" type="parTrans" cxnId="{48D2DAE6-D6D9-420E-AB1E-D34AA9E4F53D}">
      <dgm:prSet/>
      <dgm:spPr/>
      <dgm:t>
        <a:bodyPr/>
        <a:lstStyle/>
        <a:p>
          <a:endParaRPr lang="en-US"/>
        </a:p>
      </dgm:t>
    </dgm:pt>
    <dgm:pt modelId="{361538BC-AD2E-459F-A9DB-337813DF745C}" type="sibTrans" cxnId="{48D2DAE6-D6D9-420E-AB1E-D34AA9E4F53D}">
      <dgm:prSet/>
      <dgm:spPr/>
      <dgm:t>
        <a:bodyPr/>
        <a:lstStyle/>
        <a:p>
          <a:endParaRPr lang="en-US"/>
        </a:p>
      </dgm:t>
    </dgm:pt>
    <dgm:pt modelId="{1CE7954A-2C02-4012-947B-126B8680945B}">
      <dgm:prSet phldrT="[Text]"/>
      <dgm:spPr>
        <a:solidFill>
          <a:srgbClr val="68737A"/>
        </a:solidFill>
      </dgm:spPr>
      <dgm:t>
        <a:bodyPr/>
        <a:lstStyle/>
        <a:p>
          <a:r>
            <a:rPr lang="en-US" dirty="0"/>
            <a:t>CASE STUDIES</a:t>
          </a:r>
        </a:p>
      </dgm:t>
    </dgm:pt>
    <dgm:pt modelId="{B84F6B31-12C6-4A2F-ADC6-A4B11B52BAF8}" type="parTrans" cxnId="{2354D566-D83E-4FA9-95F0-F7CD837D78F6}">
      <dgm:prSet/>
      <dgm:spPr/>
      <dgm:t>
        <a:bodyPr/>
        <a:lstStyle/>
        <a:p>
          <a:endParaRPr lang="en-US"/>
        </a:p>
      </dgm:t>
    </dgm:pt>
    <dgm:pt modelId="{DD932A5D-9838-4959-82EB-6F8DEF0BA009}" type="sibTrans" cxnId="{2354D566-D83E-4FA9-95F0-F7CD837D78F6}">
      <dgm:prSet/>
      <dgm:spPr/>
      <dgm:t>
        <a:bodyPr/>
        <a:lstStyle/>
        <a:p>
          <a:endParaRPr lang="en-US"/>
        </a:p>
      </dgm:t>
    </dgm:pt>
    <dgm:pt modelId="{534DBF66-243E-4D65-89EC-9675FE12C84C}">
      <dgm:prSet phldrT="[Text]"/>
      <dgm:spPr>
        <a:solidFill>
          <a:srgbClr val="CE1141"/>
        </a:solidFill>
      </dgm:spPr>
      <dgm:t>
        <a:bodyPr/>
        <a:lstStyle/>
        <a:p>
          <a:r>
            <a:rPr lang="en-US" dirty="0"/>
            <a:t>ELIGIBILITY</a:t>
          </a:r>
        </a:p>
      </dgm:t>
    </dgm:pt>
    <dgm:pt modelId="{17682080-741F-4651-A838-D03BCFC184BD}" type="parTrans" cxnId="{138F6A4B-7C57-4A40-A49C-1A203DDB99E0}">
      <dgm:prSet/>
      <dgm:spPr/>
      <dgm:t>
        <a:bodyPr/>
        <a:lstStyle/>
        <a:p>
          <a:endParaRPr lang="en-US"/>
        </a:p>
      </dgm:t>
    </dgm:pt>
    <dgm:pt modelId="{24CAFFCC-ACE6-4E7F-9722-E59D384B216F}" type="sibTrans" cxnId="{138F6A4B-7C57-4A40-A49C-1A203DDB99E0}">
      <dgm:prSet/>
      <dgm:spPr/>
      <dgm:t>
        <a:bodyPr/>
        <a:lstStyle/>
        <a:p>
          <a:endParaRPr lang="en-US"/>
        </a:p>
      </dgm:t>
    </dgm:pt>
    <dgm:pt modelId="{BD59A9E8-AF6F-4582-9537-C8BD6903B6E9}">
      <dgm:prSet phldrT="[Text]"/>
      <dgm:spPr>
        <a:solidFill>
          <a:srgbClr val="68737A"/>
        </a:solidFill>
      </dgm:spPr>
      <dgm:t>
        <a:bodyPr/>
        <a:lstStyle/>
        <a:p>
          <a:r>
            <a:rPr lang="en-US" dirty="0"/>
            <a:t>WRAP UP</a:t>
          </a:r>
        </a:p>
      </dgm:t>
    </dgm:pt>
    <dgm:pt modelId="{64A02A54-3847-4DE5-B293-719F9B9035B6}" type="parTrans" cxnId="{ECA29691-AC88-491F-A8EE-13F969489781}">
      <dgm:prSet/>
      <dgm:spPr/>
      <dgm:t>
        <a:bodyPr/>
        <a:lstStyle/>
        <a:p>
          <a:endParaRPr lang="en-US"/>
        </a:p>
      </dgm:t>
    </dgm:pt>
    <dgm:pt modelId="{B0339B02-06BA-4257-8A63-AADAD80DB601}" type="sibTrans" cxnId="{ECA29691-AC88-491F-A8EE-13F969489781}">
      <dgm:prSet/>
      <dgm:spPr/>
      <dgm:t>
        <a:bodyPr/>
        <a:lstStyle/>
        <a:p>
          <a:endParaRPr lang="en-US"/>
        </a:p>
      </dgm:t>
    </dgm:pt>
    <dgm:pt modelId="{03AACAF4-51D9-4A4C-8187-EA83795FC22E}" type="pres">
      <dgm:prSet presAssocID="{9EEFEBD0-274F-4A39-955C-DEE2D7DA5EB4}" presName="Name0" presStyleCnt="0">
        <dgm:presLayoutVars>
          <dgm:dir/>
          <dgm:resizeHandles val="exact"/>
        </dgm:presLayoutVars>
      </dgm:prSet>
      <dgm:spPr/>
    </dgm:pt>
    <dgm:pt modelId="{A6CFFE79-ECCF-4BB4-863A-2ABDDAA6506F}" type="pres">
      <dgm:prSet presAssocID="{F2D84619-CF41-4460-BBB1-71F89097026D}" presName="parTxOnly" presStyleLbl="node1" presStyleIdx="0" presStyleCnt="6">
        <dgm:presLayoutVars>
          <dgm:bulletEnabled val="1"/>
        </dgm:presLayoutVars>
      </dgm:prSet>
      <dgm:spPr/>
    </dgm:pt>
    <dgm:pt modelId="{2ACE20B1-BAFF-4602-B997-F633635052B0}" type="pres">
      <dgm:prSet presAssocID="{8474FE25-A264-44D1-9A46-12AD5E7E1918}" presName="parSpace" presStyleCnt="0"/>
      <dgm:spPr/>
    </dgm:pt>
    <dgm:pt modelId="{EEC89661-9327-4948-81EE-D3421114DD3B}" type="pres">
      <dgm:prSet presAssocID="{DAB6EC1C-704C-4D5A-A3D3-62233FEF25B4}" presName="parTxOnly" presStyleLbl="node1" presStyleIdx="1" presStyleCnt="6">
        <dgm:presLayoutVars>
          <dgm:bulletEnabled val="1"/>
        </dgm:presLayoutVars>
      </dgm:prSet>
      <dgm:spPr/>
    </dgm:pt>
    <dgm:pt modelId="{9493872D-72FF-41C7-85EB-873D18A60418}" type="pres">
      <dgm:prSet presAssocID="{74E0195D-AB4C-449F-8503-840D36A82F71}" presName="parSpace" presStyleCnt="0"/>
      <dgm:spPr/>
    </dgm:pt>
    <dgm:pt modelId="{2D65A545-1F39-495A-BB91-A73A473D044D}" type="pres">
      <dgm:prSet presAssocID="{44589AE4-8BAB-45C2-84D4-9EDFA1E37D5F}" presName="parTxOnly" presStyleLbl="node1" presStyleIdx="2" presStyleCnt="6">
        <dgm:presLayoutVars>
          <dgm:bulletEnabled val="1"/>
        </dgm:presLayoutVars>
      </dgm:prSet>
      <dgm:spPr/>
    </dgm:pt>
    <dgm:pt modelId="{9C9439D8-FB61-4681-A39E-AE8B7BAD0C30}" type="pres">
      <dgm:prSet presAssocID="{361538BC-AD2E-459F-A9DB-337813DF745C}" presName="parSpace" presStyleCnt="0"/>
      <dgm:spPr/>
    </dgm:pt>
    <dgm:pt modelId="{E36FF9F4-C4C9-4607-A8D2-FCD822C10B85}" type="pres">
      <dgm:prSet presAssocID="{1CE7954A-2C02-4012-947B-126B8680945B}" presName="parTxOnly" presStyleLbl="node1" presStyleIdx="3" presStyleCnt="6">
        <dgm:presLayoutVars>
          <dgm:bulletEnabled val="1"/>
        </dgm:presLayoutVars>
      </dgm:prSet>
      <dgm:spPr/>
    </dgm:pt>
    <dgm:pt modelId="{C2C674D4-0337-4A03-876B-F0270495FD8E}" type="pres">
      <dgm:prSet presAssocID="{DD932A5D-9838-4959-82EB-6F8DEF0BA009}" presName="parSpace" presStyleCnt="0"/>
      <dgm:spPr/>
    </dgm:pt>
    <dgm:pt modelId="{23B2DED9-AD90-433B-B3C3-92721F43D55E}" type="pres">
      <dgm:prSet presAssocID="{534DBF66-243E-4D65-89EC-9675FE12C84C}" presName="parTxOnly" presStyleLbl="node1" presStyleIdx="4" presStyleCnt="6">
        <dgm:presLayoutVars>
          <dgm:bulletEnabled val="1"/>
        </dgm:presLayoutVars>
      </dgm:prSet>
      <dgm:spPr/>
    </dgm:pt>
    <dgm:pt modelId="{F97BF033-CA7D-49DA-B680-51E5E9BD2C7B}" type="pres">
      <dgm:prSet presAssocID="{24CAFFCC-ACE6-4E7F-9722-E59D384B216F}" presName="parSpace" presStyleCnt="0"/>
      <dgm:spPr/>
    </dgm:pt>
    <dgm:pt modelId="{8A9A5817-1760-4735-BA65-7C89C41319DE}" type="pres">
      <dgm:prSet presAssocID="{BD59A9E8-AF6F-4582-9537-C8BD6903B6E9}" presName="parTxOnly" presStyleLbl="node1" presStyleIdx="5" presStyleCnt="6">
        <dgm:presLayoutVars>
          <dgm:bulletEnabled val="1"/>
        </dgm:presLayoutVars>
      </dgm:prSet>
      <dgm:spPr/>
    </dgm:pt>
  </dgm:ptLst>
  <dgm:cxnLst>
    <dgm:cxn modelId="{A79DBC1A-CF55-442D-B793-6BB34FF23F99}" type="presOf" srcId="{DAB6EC1C-704C-4D5A-A3D3-62233FEF25B4}" destId="{EEC89661-9327-4948-81EE-D3421114DD3B}" srcOrd="0" destOrd="0" presId="urn:microsoft.com/office/officeart/2005/8/layout/hChevron3"/>
    <dgm:cxn modelId="{2354D566-D83E-4FA9-95F0-F7CD837D78F6}" srcId="{9EEFEBD0-274F-4A39-955C-DEE2D7DA5EB4}" destId="{1CE7954A-2C02-4012-947B-126B8680945B}" srcOrd="3" destOrd="0" parTransId="{B84F6B31-12C6-4A2F-ADC6-A4B11B52BAF8}" sibTransId="{DD932A5D-9838-4959-82EB-6F8DEF0BA009}"/>
    <dgm:cxn modelId="{138F6A4B-7C57-4A40-A49C-1A203DDB99E0}" srcId="{9EEFEBD0-274F-4A39-955C-DEE2D7DA5EB4}" destId="{534DBF66-243E-4D65-89EC-9675FE12C84C}" srcOrd="4" destOrd="0" parTransId="{17682080-741F-4651-A838-D03BCFC184BD}" sibTransId="{24CAFFCC-ACE6-4E7F-9722-E59D384B216F}"/>
    <dgm:cxn modelId="{41DADC6F-A3E4-46E9-BB51-22AF092A08ED}" type="presOf" srcId="{44589AE4-8BAB-45C2-84D4-9EDFA1E37D5F}" destId="{2D65A545-1F39-495A-BB91-A73A473D044D}" srcOrd="0" destOrd="0" presId="urn:microsoft.com/office/officeart/2005/8/layout/hChevron3"/>
    <dgm:cxn modelId="{8CA56053-8AB2-41F3-8A99-D2282BE2A60E}" type="presOf" srcId="{F2D84619-CF41-4460-BBB1-71F89097026D}" destId="{A6CFFE79-ECCF-4BB4-863A-2ABDDAA6506F}" srcOrd="0" destOrd="0" presId="urn:microsoft.com/office/officeart/2005/8/layout/hChevron3"/>
    <dgm:cxn modelId="{8142AE55-3153-4981-BCD2-841B2B972EF1}" srcId="{9EEFEBD0-274F-4A39-955C-DEE2D7DA5EB4}" destId="{F2D84619-CF41-4460-BBB1-71F89097026D}" srcOrd="0" destOrd="0" parTransId="{4485724B-C541-48A1-A471-185C688490E9}" sibTransId="{8474FE25-A264-44D1-9A46-12AD5E7E1918}"/>
    <dgm:cxn modelId="{DB4C8489-CB2A-4277-AC06-7CED7205B2E4}" type="presOf" srcId="{BD59A9E8-AF6F-4582-9537-C8BD6903B6E9}" destId="{8A9A5817-1760-4735-BA65-7C89C41319DE}" srcOrd="0" destOrd="0" presId="urn:microsoft.com/office/officeart/2005/8/layout/hChevron3"/>
    <dgm:cxn modelId="{ECA29691-AC88-491F-A8EE-13F969489781}" srcId="{9EEFEBD0-274F-4A39-955C-DEE2D7DA5EB4}" destId="{BD59A9E8-AF6F-4582-9537-C8BD6903B6E9}" srcOrd="5" destOrd="0" parTransId="{64A02A54-3847-4DE5-B293-719F9B9035B6}" sibTransId="{B0339B02-06BA-4257-8A63-AADAD80DB601}"/>
    <dgm:cxn modelId="{C21EFA91-0712-42F2-A120-297AAF9365CE}" type="presOf" srcId="{1CE7954A-2C02-4012-947B-126B8680945B}" destId="{E36FF9F4-C4C9-4607-A8D2-FCD822C10B85}" srcOrd="0" destOrd="0" presId="urn:microsoft.com/office/officeart/2005/8/layout/hChevron3"/>
    <dgm:cxn modelId="{8C9591AD-7B7D-4DE1-B65A-A9ADD7FF71BA}" srcId="{9EEFEBD0-274F-4A39-955C-DEE2D7DA5EB4}" destId="{DAB6EC1C-704C-4D5A-A3D3-62233FEF25B4}" srcOrd="1" destOrd="0" parTransId="{70767E9A-252D-4449-B2B0-BC5BF3E123D9}" sibTransId="{74E0195D-AB4C-449F-8503-840D36A82F71}"/>
    <dgm:cxn modelId="{D716F2BC-0827-46B8-974E-5A6D6BCCFAE2}" type="presOf" srcId="{534DBF66-243E-4D65-89EC-9675FE12C84C}" destId="{23B2DED9-AD90-433B-B3C3-92721F43D55E}" srcOrd="0" destOrd="0" presId="urn:microsoft.com/office/officeart/2005/8/layout/hChevron3"/>
    <dgm:cxn modelId="{1F152DDD-3DF3-44A2-94A5-46113D31329C}" type="presOf" srcId="{9EEFEBD0-274F-4A39-955C-DEE2D7DA5EB4}" destId="{03AACAF4-51D9-4A4C-8187-EA83795FC22E}" srcOrd="0" destOrd="0" presId="urn:microsoft.com/office/officeart/2005/8/layout/hChevron3"/>
    <dgm:cxn modelId="{48D2DAE6-D6D9-420E-AB1E-D34AA9E4F53D}" srcId="{9EEFEBD0-274F-4A39-955C-DEE2D7DA5EB4}" destId="{44589AE4-8BAB-45C2-84D4-9EDFA1E37D5F}" srcOrd="2" destOrd="0" parTransId="{B974A0CD-DD06-4FE2-AF12-DF11450FFAF8}" sibTransId="{361538BC-AD2E-459F-A9DB-337813DF745C}"/>
    <dgm:cxn modelId="{FA44E199-CC5E-457B-98B1-3F9A1C01F0CD}" type="presParOf" srcId="{03AACAF4-51D9-4A4C-8187-EA83795FC22E}" destId="{A6CFFE79-ECCF-4BB4-863A-2ABDDAA6506F}" srcOrd="0" destOrd="0" presId="urn:microsoft.com/office/officeart/2005/8/layout/hChevron3"/>
    <dgm:cxn modelId="{F362A63C-F5AD-4AAA-9368-588DA5A573EF}" type="presParOf" srcId="{03AACAF4-51D9-4A4C-8187-EA83795FC22E}" destId="{2ACE20B1-BAFF-4602-B997-F633635052B0}" srcOrd="1" destOrd="0" presId="urn:microsoft.com/office/officeart/2005/8/layout/hChevron3"/>
    <dgm:cxn modelId="{7A3D0C1D-B042-47FE-8C54-2A02D643E734}" type="presParOf" srcId="{03AACAF4-51D9-4A4C-8187-EA83795FC22E}" destId="{EEC89661-9327-4948-81EE-D3421114DD3B}" srcOrd="2" destOrd="0" presId="urn:microsoft.com/office/officeart/2005/8/layout/hChevron3"/>
    <dgm:cxn modelId="{B278FAA3-5116-4C11-B6AE-E5266C9874DC}" type="presParOf" srcId="{03AACAF4-51D9-4A4C-8187-EA83795FC22E}" destId="{9493872D-72FF-41C7-85EB-873D18A60418}" srcOrd="3" destOrd="0" presId="urn:microsoft.com/office/officeart/2005/8/layout/hChevron3"/>
    <dgm:cxn modelId="{41C50FDA-62BF-4D01-BB6F-EED9262DEA53}" type="presParOf" srcId="{03AACAF4-51D9-4A4C-8187-EA83795FC22E}" destId="{2D65A545-1F39-495A-BB91-A73A473D044D}" srcOrd="4" destOrd="0" presId="urn:microsoft.com/office/officeart/2005/8/layout/hChevron3"/>
    <dgm:cxn modelId="{7C1E6A81-817C-438E-9965-523AD17E7A33}" type="presParOf" srcId="{03AACAF4-51D9-4A4C-8187-EA83795FC22E}" destId="{9C9439D8-FB61-4681-A39E-AE8B7BAD0C30}" srcOrd="5" destOrd="0" presId="urn:microsoft.com/office/officeart/2005/8/layout/hChevron3"/>
    <dgm:cxn modelId="{E806A56F-6FC7-48B4-827C-65D38A2E8908}" type="presParOf" srcId="{03AACAF4-51D9-4A4C-8187-EA83795FC22E}" destId="{E36FF9F4-C4C9-4607-A8D2-FCD822C10B85}" srcOrd="6" destOrd="0" presId="urn:microsoft.com/office/officeart/2005/8/layout/hChevron3"/>
    <dgm:cxn modelId="{6A67D7BA-E9BD-4D38-938D-293CE6003E8D}" type="presParOf" srcId="{03AACAF4-51D9-4A4C-8187-EA83795FC22E}" destId="{C2C674D4-0337-4A03-876B-F0270495FD8E}" srcOrd="7" destOrd="0" presId="urn:microsoft.com/office/officeart/2005/8/layout/hChevron3"/>
    <dgm:cxn modelId="{103B3C93-5CB0-4A2A-ACB3-1A2C09B01E3C}" type="presParOf" srcId="{03AACAF4-51D9-4A4C-8187-EA83795FC22E}" destId="{23B2DED9-AD90-433B-B3C3-92721F43D55E}" srcOrd="8" destOrd="0" presId="urn:microsoft.com/office/officeart/2005/8/layout/hChevron3"/>
    <dgm:cxn modelId="{C373A923-6281-4B51-A263-EB6858C042C7}" type="presParOf" srcId="{03AACAF4-51D9-4A4C-8187-EA83795FC22E}" destId="{F97BF033-CA7D-49DA-B680-51E5E9BD2C7B}" srcOrd="9" destOrd="0" presId="urn:microsoft.com/office/officeart/2005/8/layout/hChevron3"/>
    <dgm:cxn modelId="{B1B65B63-8C77-4A7B-A3B3-74B94F6F8209}" type="presParOf" srcId="{03AACAF4-51D9-4A4C-8187-EA83795FC22E}" destId="{8A9A5817-1760-4735-BA65-7C89C41319DE}"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EFEBD0-274F-4A39-955C-DEE2D7DA5EB4}" type="doc">
      <dgm:prSet loTypeId="urn:microsoft.com/office/officeart/2005/8/layout/hChevron3" loCatId="process" qsTypeId="urn:microsoft.com/office/officeart/2005/8/quickstyle/simple1" qsCatId="simple" csTypeId="urn:microsoft.com/office/officeart/2005/8/colors/accent1_2" csCatId="accent1" phldr="1"/>
      <dgm:spPr/>
    </dgm:pt>
    <dgm:pt modelId="{F2D84619-CF41-4460-BBB1-71F89097026D}">
      <dgm:prSet phldrT="[Text]"/>
      <dgm:spPr>
        <a:solidFill>
          <a:srgbClr val="68737A"/>
        </a:solidFill>
      </dgm:spPr>
      <dgm:t>
        <a:bodyPr/>
        <a:lstStyle/>
        <a:p>
          <a:r>
            <a:rPr lang="en-US" dirty="0"/>
            <a:t>INTRODUCTION</a:t>
          </a:r>
        </a:p>
      </dgm:t>
    </dgm:pt>
    <dgm:pt modelId="{4485724B-C541-48A1-A471-185C688490E9}" type="parTrans" cxnId="{8142AE55-3153-4981-BCD2-841B2B972EF1}">
      <dgm:prSet/>
      <dgm:spPr/>
      <dgm:t>
        <a:bodyPr/>
        <a:lstStyle/>
        <a:p>
          <a:endParaRPr lang="en-US"/>
        </a:p>
      </dgm:t>
    </dgm:pt>
    <dgm:pt modelId="{8474FE25-A264-44D1-9A46-12AD5E7E1918}" type="sibTrans" cxnId="{8142AE55-3153-4981-BCD2-841B2B972EF1}">
      <dgm:prSet/>
      <dgm:spPr/>
      <dgm:t>
        <a:bodyPr/>
        <a:lstStyle/>
        <a:p>
          <a:endParaRPr lang="en-US"/>
        </a:p>
      </dgm:t>
    </dgm:pt>
    <dgm:pt modelId="{DAB6EC1C-704C-4D5A-A3D3-62233FEF25B4}">
      <dgm:prSet phldrT="[Text]"/>
      <dgm:spPr>
        <a:solidFill>
          <a:srgbClr val="68737A"/>
        </a:solidFill>
      </dgm:spPr>
      <dgm:t>
        <a:bodyPr/>
        <a:lstStyle/>
        <a:p>
          <a:r>
            <a:rPr lang="en-US" dirty="0"/>
            <a:t>OFFERING BASICS</a:t>
          </a:r>
        </a:p>
      </dgm:t>
    </dgm:pt>
    <dgm:pt modelId="{70767E9A-252D-4449-B2B0-BC5BF3E123D9}" type="parTrans" cxnId="{8C9591AD-7B7D-4DE1-B65A-A9ADD7FF71BA}">
      <dgm:prSet/>
      <dgm:spPr/>
      <dgm:t>
        <a:bodyPr/>
        <a:lstStyle/>
        <a:p>
          <a:endParaRPr lang="en-US"/>
        </a:p>
      </dgm:t>
    </dgm:pt>
    <dgm:pt modelId="{74E0195D-AB4C-449F-8503-840D36A82F71}" type="sibTrans" cxnId="{8C9591AD-7B7D-4DE1-B65A-A9ADD7FF71BA}">
      <dgm:prSet/>
      <dgm:spPr/>
      <dgm:t>
        <a:bodyPr/>
        <a:lstStyle/>
        <a:p>
          <a:endParaRPr lang="en-US"/>
        </a:p>
      </dgm:t>
    </dgm:pt>
    <dgm:pt modelId="{44589AE4-8BAB-45C2-84D4-9EDFA1E37D5F}">
      <dgm:prSet phldrT="[Text]"/>
      <dgm:spPr>
        <a:solidFill>
          <a:srgbClr val="68737A"/>
        </a:solidFill>
      </dgm:spPr>
      <dgm:t>
        <a:bodyPr/>
        <a:lstStyle/>
        <a:p>
          <a:r>
            <a:rPr lang="en-US" dirty="0"/>
            <a:t>TECHNICAL ASSISTANCE</a:t>
          </a:r>
        </a:p>
      </dgm:t>
    </dgm:pt>
    <dgm:pt modelId="{B974A0CD-DD06-4FE2-AF12-DF11450FFAF8}" type="parTrans" cxnId="{48D2DAE6-D6D9-420E-AB1E-D34AA9E4F53D}">
      <dgm:prSet/>
      <dgm:spPr/>
      <dgm:t>
        <a:bodyPr/>
        <a:lstStyle/>
        <a:p>
          <a:endParaRPr lang="en-US"/>
        </a:p>
      </dgm:t>
    </dgm:pt>
    <dgm:pt modelId="{361538BC-AD2E-459F-A9DB-337813DF745C}" type="sibTrans" cxnId="{48D2DAE6-D6D9-420E-AB1E-D34AA9E4F53D}">
      <dgm:prSet/>
      <dgm:spPr/>
      <dgm:t>
        <a:bodyPr/>
        <a:lstStyle/>
        <a:p>
          <a:endParaRPr lang="en-US"/>
        </a:p>
      </dgm:t>
    </dgm:pt>
    <dgm:pt modelId="{1CE7954A-2C02-4012-947B-126B8680945B}">
      <dgm:prSet phldrT="[Text]"/>
      <dgm:spPr>
        <a:solidFill>
          <a:srgbClr val="68737A"/>
        </a:solidFill>
      </dgm:spPr>
      <dgm:t>
        <a:bodyPr/>
        <a:lstStyle/>
        <a:p>
          <a:r>
            <a:rPr lang="en-US" dirty="0"/>
            <a:t>CASE STUDIES</a:t>
          </a:r>
        </a:p>
      </dgm:t>
    </dgm:pt>
    <dgm:pt modelId="{B84F6B31-12C6-4A2F-ADC6-A4B11B52BAF8}" type="parTrans" cxnId="{2354D566-D83E-4FA9-95F0-F7CD837D78F6}">
      <dgm:prSet/>
      <dgm:spPr/>
      <dgm:t>
        <a:bodyPr/>
        <a:lstStyle/>
        <a:p>
          <a:endParaRPr lang="en-US"/>
        </a:p>
      </dgm:t>
    </dgm:pt>
    <dgm:pt modelId="{DD932A5D-9838-4959-82EB-6F8DEF0BA009}" type="sibTrans" cxnId="{2354D566-D83E-4FA9-95F0-F7CD837D78F6}">
      <dgm:prSet/>
      <dgm:spPr/>
      <dgm:t>
        <a:bodyPr/>
        <a:lstStyle/>
        <a:p>
          <a:endParaRPr lang="en-US"/>
        </a:p>
      </dgm:t>
    </dgm:pt>
    <dgm:pt modelId="{534DBF66-243E-4D65-89EC-9675FE12C84C}">
      <dgm:prSet phldrT="[Text]"/>
      <dgm:spPr>
        <a:solidFill>
          <a:srgbClr val="68737A"/>
        </a:solidFill>
      </dgm:spPr>
      <dgm:t>
        <a:bodyPr/>
        <a:lstStyle/>
        <a:p>
          <a:r>
            <a:rPr lang="en-US" dirty="0"/>
            <a:t>ELIGIBILITY</a:t>
          </a:r>
        </a:p>
      </dgm:t>
    </dgm:pt>
    <dgm:pt modelId="{17682080-741F-4651-A838-D03BCFC184BD}" type="parTrans" cxnId="{138F6A4B-7C57-4A40-A49C-1A203DDB99E0}">
      <dgm:prSet/>
      <dgm:spPr/>
      <dgm:t>
        <a:bodyPr/>
        <a:lstStyle/>
        <a:p>
          <a:endParaRPr lang="en-US"/>
        </a:p>
      </dgm:t>
    </dgm:pt>
    <dgm:pt modelId="{24CAFFCC-ACE6-4E7F-9722-E59D384B216F}" type="sibTrans" cxnId="{138F6A4B-7C57-4A40-A49C-1A203DDB99E0}">
      <dgm:prSet/>
      <dgm:spPr/>
      <dgm:t>
        <a:bodyPr/>
        <a:lstStyle/>
        <a:p>
          <a:endParaRPr lang="en-US"/>
        </a:p>
      </dgm:t>
    </dgm:pt>
    <dgm:pt modelId="{BD59A9E8-AF6F-4582-9537-C8BD6903B6E9}">
      <dgm:prSet phldrT="[Text]"/>
      <dgm:spPr>
        <a:solidFill>
          <a:srgbClr val="CE1141"/>
        </a:solidFill>
      </dgm:spPr>
      <dgm:t>
        <a:bodyPr/>
        <a:lstStyle/>
        <a:p>
          <a:r>
            <a:rPr lang="en-US" dirty="0"/>
            <a:t>WRAP UP</a:t>
          </a:r>
        </a:p>
      </dgm:t>
    </dgm:pt>
    <dgm:pt modelId="{64A02A54-3847-4DE5-B293-719F9B9035B6}" type="parTrans" cxnId="{ECA29691-AC88-491F-A8EE-13F969489781}">
      <dgm:prSet/>
      <dgm:spPr/>
      <dgm:t>
        <a:bodyPr/>
        <a:lstStyle/>
        <a:p>
          <a:endParaRPr lang="en-US"/>
        </a:p>
      </dgm:t>
    </dgm:pt>
    <dgm:pt modelId="{B0339B02-06BA-4257-8A63-AADAD80DB601}" type="sibTrans" cxnId="{ECA29691-AC88-491F-A8EE-13F969489781}">
      <dgm:prSet/>
      <dgm:spPr/>
      <dgm:t>
        <a:bodyPr/>
        <a:lstStyle/>
        <a:p>
          <a:endParaRPr lang="en-US"/>
        </a:p>
      </dgm:t>
    </dgm:pt>
    <dgm:pt modelId="{03AACAF4-51D9-4A4C-8187-EA83795FC22E}" type="pres">
      <dgm:prSet presAssocID="{9EEFEBD0-274F-4A39-955C-DEE2D7DA5EB4}" presName="Name0" presStyleCnt="0">
        <dgm:presLayoutVars>
          <dgm:dir/>
          <dgm:resizeHandles val="exact"/>
        </dgm:presLayoutVars>
      </dgm:prSet>
      <dgm:spPr/>
    </dgm:pt>
    <dgm:pt modelId="{A6CFFE79-ECCF-4BB4-863A-2ABDDAA6506F}" type="pres">
      <dgm:prSet presAssocID="{F2D84619-CF41-4460-BBB1-71F89097026D}" presName="parTxOnly" presStyleLbl="node1" presStyleIdx="0" presStyleCnt="6">
        <dgm:presLayoutVars>
          <dgm:bulletEnabled val="1"/>
        </dgm:presLayoutVars>
      </dgm:prSet>
      <dgm:spPr/>
    </dgm:pt>
    <dgm:pt modelId="{2ACE20B1-BAFF-4602-B997-F633635052B0}" type="pres">
      <dgm:prSet presAssocID="{8474FE25-A264-44D1-9A46-12AD5E7E1918}" presName="parSpace" presStyleCnt="0"/>
      <dgm:spPr/>
    </dgm:pt>
    <dgm:pt modelId="{EEC89661-9327-4948-81EE-D3421114DD3B}" type="pres">
      <dgm:prSet presAssocID="{DAB6EC1C-704C-4D5A-A3D3-62233FEF25B4}" presName="parTxOnly" presStyleLbl="node1" presStyleIdx="1" presStyleCnt="6">
        <dgm:presLayoutVars>
          <dgm:bulletEnabled val="1"/>
        </dgm:presLayoutVars>
      </dgm:prSet>
      <dgm:spPr/>
    </dgm:pt>
    <dgm:pt modelId="{9493872D-72FF-41C7-85EB-873D18A60418}" type="pres">
      <dgm:prSet presAssocID="{74E0195D-AB4C-449F-8503-840D36A82F71}" presName="parSpace" presStyleCnt="0"/>
      <dgm:spPr/>
    </dgm:pt>
    <dgm:pt modelId="{2D65A545-1F39-495A-BB91-A73A473D044D}" type="pres">
      <dgm:prSet presAssocID="{44589AE4-8BAB-45C2-84D4-9EDFA1E37D5F}" presName="parTxOnly" presStyleLbl="node1" presStyleIdx="2" presStyleCnt="6">
        <dgm:presLayoutVars>
          <dgm:bulletEnabled val="1"/>
        </dgm:presLayoutVars>
      </dgm:prSet>
      <dgm:spPr/>
    </dgm:pt>
    <dgm:pt modelId="{9C9439D8-FB61-4681-A39E-AE8B7BAD0C30}" type="pres">
      <dgm:prSet presAssocID="{361538BC-AD2E-459F-A9DB-337813DF745C}" presName="parSpace" presStyleCnt="0"/>
      <dgm:spPr/>
    </dgm:pt>
    <dgm:pt modelId="{E36FF9F4-C4C9-4607-A8D2-FCD822C10B85}" type="pres">
      <dgm:prSet presAssocID="{1CE7954A-2C02-4012-947B-126B8680945B}" presName="parTxOnly" presStyleLbl="node1" presStyleIdx="3" presStyleCnt="6">
        <dgm:presLayoutVars>
          <dgm:bulletEnabled val="1"/>
        </dgm:presLayoutVars>
      </dgm:prSet>
      <dgm:spPr/>
    </dgm:pt>
    <dgm:pt modelId="{C2C674D4-0337-4A03-876B-F0270495FD8E}" type="pres">
      <dgm:prSet presAssocID="{DD932A5D-9838-4959-82EB-6F8DEF0BA009}" presName="parSpace" presStyleCnt="0"/>
      <dgm:spPr/>
    </dgm:pt>
    <dgm:pt modelId="{23B2DED9-AD90-433B-B3C3-92721F43D55E}" type="pres">
      <dgm:prSet presAssocID="{534DBF66-243E-4D65-89EC-9675FE12C84C}" presName="parTxOnly" presStyleLbl="node1" presStyleIdx="4" presStyleCnt="6">
        <dgm:presLayoutVars>
          <dgm:bulletEnabled val="1"/>
        </dgm:presLayoutVars>
      </dgm:prSet>
      <dgm:spPr/>
    </dgm:pt>
    <dgm:pt modelId="{F97BF033-CA7D-49DA-B680-51E5E9BD2C7B}" type="pres">
      <dgm:prSet presAssocID="{24CAFFCC-ACE6-4E7F-9722-E59D384B216F}" presName="parSpace" presStyleCnt="0"/>
      <dgm:spPr/>
    </dgm:pt>
    <dgm:pt modelId="{8A9A5817-1760-4735-BA65-7C89C41319DE}" type="pres">
      <dgm:prSet presAssocID="{BD59A9E8-AF6F-4582-9537-C8BD6903B6E9}" presName="parTxOnly" presStyleLbl="node1" presStyleIdx="5" presStyleCnt="6">
        <dgm:presLayoutVars>
          <dgm:bulletEnabled val="1"/>
        </dgm:presLayoutVars>
      </dgm:prSet>
      <dgm:spPr/>
    </dgm:pt>
  </dgm:ptLst>
  <dgm:cxnLst>
    <dgm:cxn modelId="{A79DBC1A-CF55-442D-B793-6BB34FF23F99}" type="presOf" srcId="{DAB6EC1C-704C-4D5A-A3D3-62233FEF25B4}" destId="{EEC89661-9327-4948-81EE-D3421114DD3B}" srcOrd="0" destOrd="0" presId="urn:microsoft.com/office/officeart/2005/8/layout/hChevron3"/>
    <dgm:cxn modelId="{2354D566-D83E-4FA9-95F0-F7CD837D78F6}" srcId="{9EEFEBD0-274F-4A39-955C-DEE2D7DA5EB4}" destId="{1CE7954A-2C02-4012-947B-126B8680945B}" srcOrd="3" destOrd="0" parTransId="{B84F6B31-12C6-4A2F-ADC6-A4B11B52BAF8}" sibTransId="{DD932A5D-9838-4959-82EB-6F8DEF0BA009}"/>
    <dgm:cxn modelId="{138F6A4B-7C57-4A40-A49C-1A203DDB99E0}" srcId="{9EEFEBD0-274F-4A39-955C-DEE2D7DA5EB4}" destId="{534DBF66-243E-4D65-89EC-9675FE12C84C}" srcOrd="4" destOrd="0" parTransId="{17682080-741F-4651-A838-D03BCFC184BD}" sibTransId="{24CAFFCC-ACE6-4E7F-9722-E59D384B216F}"/>
    <dgm:cxn modelId="{41DADC6F-A3E4-46E9-BB51-22AF092A08ED}" type="presOf" srcId="{44589AE4-8BAB-45C2-84D4-9EDFA1E37D5F}" destId="{2D65A545-1F39-495A-BB91-A73A473D044D}" srcOrd="0" destOrd="0" presId="urn:microsoft.com/office/officeart/2005/8/layout/hChevron3"/>
    <dgm:cxn modelId="{8CA56053-8AB2-41F3-8A99-D2282BE2A60E}" type="presOf" srcId="{F2D84619-CF41-4460-BBB1-71F89097026D}" destId="{A6CFFE79-ECCF-4BB4-863A-2ABDDAA6506F}" srcOrd="0" destOrd="0" presId="urn:microsoft.com/office/officeart/2005/8/layout/hChevron3"/>
    <dgm:cxn modelId="{8142AE55-3153-4981-BCD2-841B2B972EF1}" srcId="{9EEFEBD0-274F-4A39-955C-DEE2D7DA5EB4}" destId="{F2D84619-CF41-4460-BBB1-71F89097026D}" srcOrd="0" destOrd="0" parTransId="{4485724B-C541-48A1-A471-185C688490E9}" sibTransId="{8474FE25-A264-44D1-9A46-12AD5E7E1918}"/>
    <dgm:cxn modelId="{DB4C8489-CB2A-4277-AC06-7CED7205B2E4}" type="presOf" srcId="{BD59A9E8-AF6F-4582-9537-C8BD6903B6E9}" destId="{8A9A5817-1760-4735-BA65-7C89C41319DE}" srcOrd="0" destOrd="0" presId="urn:microsoft.com/office/officeart/2005/8/layout/hChevron3"/>
    <dgm:cxn modelId="{ECA29691-AC88-491F-A8EE-13F969489781}" srcId="{9EEFEBD0-274F-4A39-955C-DEE2D7DA5EB4}" destId="{BD59A9E8-AF6F-4582-9537-C8BD6903B6E9}" srcOrd="5" destOrd="0" parTransId="{64A02A54-3847-4DE5-B293-719F9B9035B6}" sibTransId="{B0339B02-06BA-4257-8A63-AADAD80DB601}"/>
    <dgm:cxn modelId="{C21EFA91-0712-42F2-A120-297AAF9365CE}" type="presOf" srcId="{1CE7954A-2C02-4012-947B-126B8680945B}" destId="{E36FF9F4-C4C9-4607-A8D2-FCD822C10B85}" srcOrd="0" destOrd="0" presId="urn:microsoft.com/office/officeart/2005/8/layout/hChevron3"/>
    <dgm:cxn modelId="{8C9591AD-7B7D-4DE1-B65A-A9ADD7FF71BA}" srcId="{9EEFEBD0-274F-4A39-955C-DEE2D7DA5EB4}" destId="{DAB6EC1C-704C-4D5A-A3D3-62233FEF25B4}" srcOrd="1" destOrd="0" parTransId="{70767E9A-252D-4449-B2B0-BC5BF3E123D9}" sibTransId="{74E0195D-AB4C-449F-8503-840D36A82F71}"/>
    <dgm:cxn modelId="{D716F2BC-0827-46B8-974E-5A6D6BCCFAE2}" type="presOf" srcId="{534DBF66-243E-4D65-89EC-9675FE12C84C}" destId="{23B2DED9-AD90-433B-B3C3-92721F43D55E}" srcOrd="0" destOrd="0" presId="urn:microsoft.com/office/officeart/2005/8/layout/hChevron3"/>
    <dgm:cxn modelId="{1F152DDD-3DF3-44A2-94A5-46113D31329C}" type="presOf" srcId="{9EEFEBD0-274F-4A39-955C-DEE2D7DA5EB4}" destId="{03AACAF4-51D9-4A4C-8187-EA83795FC22E}" srcOrd="0" destOrd="0" presId="urn:microsoft.com/office/officeart/2005/8/layout/hChevron3"/>
    <dgm:cxn modelId="{48D2DAE6-D6D9-420E-AB1E-D34AA9E4F53D}" srcId="{9EEFEBD0-274F-4A39-955C-DEE2D7DA5EB4}" destId="{44589AE4-8BAB-45C2-84D4-9EDFA1E37D5F}" srcOrd="2" destOrd="0" parTransId="{B974A0CD-DD06-4FE2-AF12-DF11450FFAF8}" sibTransId="{361538BC-AD2E-459F-A9DB-337813DF745C}"/>
    <dgm:cxn modelId="{FA44E199-CC5E-457B-98B1-3F9A1C01F0CD}" type="presParOf" srcId="{03AACAF4-51D9-4A4C-8187-EA83795FC22E}" destId="{A6CFFE79-ECCF-4BB4-863A-2ABDDAA6506F}" srcOrd="0" destOrd="0" presId="urn:microsoft.com/office/officeart/2005/8/layout/hChevron3"/>
    <dgm:cxn modelId="{F362A63C-F5AD-4AAA-9368-588DA5A573EF}" type="presParOf" srcId="{03AACAF4-51D9-4A4C-8187-EA83795FC22E}" destId="{2ACE20B1-BAFF-4602-B997-F633635052B0}" srcOrd="1" destOrd="0" presId="urn:microsoft.com/office/officeart/2005/8/layout/hChevron3"/>
    <dgm:cxn modelId="{7A3D0C1D-B042-47FE-8C54-2A02D643E734}" type="presParOf" srcId="{03AACAF4-51D9-4A4C-8187-EA83795FC22E}" destId="{EEC89661-9327-4948-81EE-D3421114DD3B}" srcOrd="2" destOrd="0" presId="urn:microsoft.com/office/officeart/2005/8/layout/hChevron3"/>
    <dgm:cxn modelId="{B278FAA3-5116-4C11-B6AE-E5266C9874DC}" type="presParOf" srcId="{03AACAF4-51D9-4A4C-8187-EA83795FC22E}" destId="{9493872D-72FF-41C7-85EB-873D18A60418}" srcOrd="3" destOrd="0" presId="urn:microsoft.com/office/officeart/2005/8/layout/hChevron3"/>
    <dgm:cxn modelId="{41C50FDA-62BF-4D01-BB6F-EED9262DEA53}" type="presParOf" srcId="{03AACAF4-51D9-4A4C-8187-EA83795FC22E}" destId="{2D65A545-1F39-495A-BB91-A73A473D044D}" srcOrd="4" destOrd="0" presId="urn:microsoft.com/office/officeart/2005/8/layout/hChevron3"/>
    <dgm:cxn modelId="{7C1E6A81-817C-438E-9965-523AD17E7A33}" type="presParOf" srcId="{03AACAF4-51D9-4A4C-8187-EA83795FC22E}" destId="{9C9439D8-FB61-4681-A39E-AE8B7BAD0C30}" srcOrd="5" destOrd="0" presId="urn:microsoft.com/office/officeart/2005/8/layout/hChevron3"/>
    <dgm:cxn modelId="{E806A56F-6FC7-48B4-827C-65D38A2E8908}" type="presParOf" srcId="{03AACAF4-51D9-4A4C-8187-EA83795FC22E}" destId="{E36FF9F4-C4C9-4607-A8D2-FCD822C10B85}" srcOrd="6" destOrd="0" presId="urn:microsoft.com/office/officeart/2005/8/layout/hChevron3"/>
    <dgm:cxn modelId="{6A67D7BA-E9BD-4D38-938D-293CE6003E8D}" type="presParOf" srcId="{03AACAF4-51D9-4A4C-8187-EA83795FC22E}" destId="{C2C674D4-0337-4A03-876B-F0270495FD8E}" srcOrd="7" destOrd="0" presId="urn:microsoft.com/office/officeart/2005/8/layout/hChevron3"/>
    <dgm:cxn modelId="{103B3C93-5CB0-4A2A-ACB3-1A2C09B01E3C}" type="presParOf" srcId="{03AACAF4-51D9-4A4C-8187-EA83795FC22E}" destId="{23B2DED9-AD90-433B-B3C3-92721F43D55E}" srcOrd="8" destOrd="0" presId="urn:microsoft.com/office/officeart/2005/8/layout/hChevron3"/>
    <dgm:cxn modelId="{C373A923-6281-4B51-A263-EB6858C042C7}" type="presParOf" srcId="{03AACAF4-51D9-4A4C-8187-EA83795FC22E}" destId="{F97BF033-CA7D-49DA-B680-51E5E9BD2C7B}" srcOrd="9" destOrd="0" presId="urn:microsoft.com/office/officeart/2005/8/layout/hChevron3"/>
    <dgm:cxn modelId="{B1B65B63-8C77-4A7B-A3B3-74B94F6F8209}" type="presParOf" srcId="{03AACAF4-51D9-4A4C-8187-EA83795FC22E}" destId="{8A9A5817-1760-4735-BA65-7C89C41319DE}"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FE79-ECCF-4BB4-863A-2ABDDAA6506F}">
      <dsp:nvSpPr>
        <dsp:cNvPr id="0" name=""/>
        <dsp:cNvSpPr/>
      </dsp:nvSpPr>
      <dsp:spPr>
        <a:xfrm>
          <a:off x="1116" y="1793329"/>
          <a:ext cx="1828353" cy="731341"/>
        </a:xfrm>
        <a:prstGeom prst="homePlate">
          <a:avLst/>
        </a:prstGeom>
        <a:solidFill>
          <a:srgbClr val="CE1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INTRODUCTION</a:t>
          </a:r>
        </a:p>
      </dsp:txBody>
      <dsp:txXfrm>
        <a:off x="1116" y="1793329"/>
        <a:ext cx="1645518" cy="731341"/>
      </dsp:txXfrm>
    </dsp:sp>
    <dsp:sp modelId="{EEC89661-9327-4948-81EE-D3421114DD3B}">
      <dsp:nvSpPr>
        <dsp:cNvPr id="0" name=""/>
        <dsp:cNvSpPr/>
      </dsp:nvSpPr>
      <dsp:spPr>
        <a:xfrm>
          <a:off x="1463799"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OFFERING BASICS</a:t>
          </a:r>
        </a:p>
      </dsp:txBody>
      <dsp:txXfrm>
        <a:off x="1829470" y="1793329"/>
        <a:ext cx="1097012" cy="731341"/>
      </dsp:txXfrm>
    </dsp:sp>
    <dsp:sp modelId="{2D65A545-1F39-495A-BB91-A73A473D044D}">
      <dsp:nvSpPr>
        <dsp:cNvPr id="0" name=""/>
        <dsp:cNvSpPr/>
      </dsp:nvSpPr>
      <dsp:spPr>
        <a:xfrm>
          <a:off x="2926481"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TECHNICAL ASSISTANCE</a:t>
          </a:r>
        </a:p>
      </dsp:txBody>
      <dsp:txXfrm>
        <a:off x="3292152" y="1793329"/>
        <a:ext cx="1097012" cy="731341"/>
      </dsp:txXfrm>
    </dsp:sp>
    <dsp:sp modelId="{E36FF9F4-C4C9-4607-A8D2-FCD822C10B85}">
      <dsp:nvSpPr>
        <dsp:cNvPr id="0" name=""/>
        <dsp:cNvSpPr/>
      </dsp:nvSpPr>
      <dsp:spPr>
        <a:xfrm>
          <a:off x="4389164"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CASE STUDIES</a:t>
          </a:r>
        </a:p>
      </dsp:txBody>
      <dsp:txXfrm>
        <a:off x="4754835" y="1793329"/>
        <a:ext cx="1097012" cy="731341"/>
      </dsp:txXfrm>
    </dsp:sp>
    <dsp:sp modelId="{23B2DED9-AD90-433B-B3C3-92721F43D55E}">
      <dsp:nvSpPr>
        <dsp:cNvPr id="0" name=""/>
        <dsp:cNvSpPr/>
      </dsp:nvSpPr>
      <dsp:spPr>
        <a:xfrm>
          <a:off x="5851847"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ELIGIBILITY</a:t>
          </a:r>
        </a:p>
      </dsp:txBody>
      <dsp:txXfrm>
        <a:off x="6217518" y="1793329"/>
        <a:ext cx="1097012" cy="731341"/>
      </dsp:txXfrm>
    </dsp:sp>
    <dsp:sp modelId="{8A9A5817-1760-4735-BA65-7C89C41319DE}">
      <dsp:nvSpPr>
        <dsp:cNvPr id="0" name=""/>
        <dsp:cNvSpPr/>
      </dsp:nvSpPr>
      <dsp:spPr>
        <a:xfrm>
          <a:off x="7314530"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WRAP UP</a:t>
          </a:r>
        </a:p>
      </dsp:txBody>
      <dsp:txXfrm>
        <a:off x="7680201" y="1793329"/>
        <a:ext cx="1097012" cy="731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FE79-ECCF-4BB4-863A-2ABDDAA6506F}">
      <dsp:nvSpPr>
        <dsp:cNvPr id="0" name=""/>
        <dsp:cNvSpPr/>
      </dsp:nvSpPr>
      <dsp:spPr>
        <a:xfrm>
          <a:off x="1116" y="1793329"/>
          <a:ext cx="1828353" cy="731341"/>
        </a:xfrm>
        <a:prstGeom prst="homePlate">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INTRODUCTION</a:t>
          </a:r>
        </a:p>
      </dsp:txBody>
      <dsp:txXfrm>
        <a:off x="1116" y="1793329"/>
        <a:ext cx="1645518" cy="731341"/>
      </dsp:txXfrm>
    </dsp:sp>
    <dsp:sp modelId="{EEC89661-9327-4948-81EE-D3421114DD3B}">
      <dsp:nvSpPr>
        <dsp:cNvPr id="0" name=""/>
        <dsp:cNvSpPr/>
      </dsp:nvSpPr>
      <dsp:spPr>
        <a:xfrm>
          <a:off x="1463799" y="1793329"/>
          <a:ext cx="1828353" cy="731341"/>
        </a:xfrm>
        <a:prstGeom prst="chevron">
          <a:avLst/>
        </a:prstGeom>
        <a:solidFill>
          <a:srgbClr val="CE1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OFFERING BASICS</a:t>
          </a:r>
        </a:p>
      </dsp:txBody>
      <dsp:txXfrm>
        <a:off x="1829470" y="1793329"/>
        <a:ext cx="1097012" cy="731341"/>
      </dsp:txXfrm>
    </dsp:sp>
    <dsp:sp modelId="{2D65A545-1F39-495A-BB91-A73A473D044D}">
      <dsp:nvSpPr>
        <dsp:cNvPr id="0" name=""/>
        <dsp:cNvSpPr/>
      </dsp:nvSpPr>
      <dsp:spPr>
        <a:xfrm>
          <a:off x="2926481"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TECHNICAL ASSISTANCE</a:t>
          </a:r>
        </a:p>
      </dsp:txBody>
      <dsp:txXfrm>
        <a:off x="3292152" y="1793329"/>
        <a:ext cx="1097012" cy="731341"/>
      </dsp:txXfrm>
    </dsp:sp>
    <dsp:sp modelId="{E36FF9F4-C4C9-4607-A8D2-FCD822C10B85}">
      <dsp:nvSpPr>
        <dsp:cNvPr id="0" name=""/>
        <dsp:cNvSpPr/>
      </dsp:nvSpPr>
      <dsp:spPr>
        <a:xfrm>
          <a:off x="4389164"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CASE STUDIES</a:t>
          </a:r>
        </a:p>
      </dsp:txBody>
      <dsp:txXfrm>
        <a:off x="4754835" y="1793329"/>
        <a:ext cx="1097012" cy="731341"/>
      </dsp:txXfrm>
    </dsp:sp>
    <dsp:sp modelId="{23B2DED9-AD90-433B-B3C3-92721F43D55E}">
      <dsp:nvSpPr>
        <dsp:cNvPr id="0" name=""/>
        <dsp:cNvSpPr/>
      </dsp:nvSpPr>
      <dsp:spPr>
        <a:xfrm>
          <a:off x="5851847"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ELIGIBILITY</a:t>
          </a:r>
        </a:p>
      </dsp:txBody>
      <dsp:txXfrm>
        <a:off x="6217518" y="1793329"/>
        <a:ext cx="1097012" cy="731341"/>
      </dsp:txXfrm>
    </dsp:sp>
    <dsp:sp modelId="{8A9A5817-1760-4735-BA65-7C89C41319DE}">
      <dsp:nvSpPr>
        <dsp:cNvPr id="0" name=""/>
        <dsp:cNvSpPr/>
      </dsp:nvSpPr>
      <dsp:spPr>
        <a:xfrm>
          <a:off x="7314530"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WRAP UP</a:t>
          </a:r>
        </a:p>
      </dsp:txBody>
      <dsp:txXfrm>
        <a:off x="7680201" y="1793329"/>
        <a:ext cx="1097012" cy="731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4E34-BC44-43AC-B445-0C8A2038933C}">
      <dsp:nvSpPr>
        <dsp:cNvPr id="0" name=""/>
        <dsp:cNvSpPr/>
      </dsp:nvSpPr>
      <dsp:spPr>
        <a:xfrm rot="5400000">
          <a:off x="-191259" y="191259"/>
          <a:ext cx="1275060" cy="892542"/>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1</a:t>
          </a:r>
        </a:p>
      </dsp:txBody>
      <dsp:txXfrm rot="-5400000">
        <a:off x="0" y="446271"/>
        <a:ext cx="892542" cy="382518"/>
      </dsp:txXfrm>
    </dsp:sp>
    <dsp:sp modelId="{D345CF8C-AD8D-46C8-9C49-8671A824ECB8}">
      <dsp:nvSpPr>
        <dsp:cNvPr id="0" name=""/>
        <dsp:cNvSpPr/>
      </dsp:nvSpPr>
      <dsp:spPr>
        <a:xfrm rot="5400000">
          <a:off x="3715730" y="-2812583"/>
          <a:ext cx="828789" cy="6475164"/>
        </a:xfrm>
        <a:prstGeom prst="flowChartProcess">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E7D45024-409C-47CD-A694-A9825FEF56A5}">
      <dsp:nvSpPr>
        <dsp:cNvPr id="0" name=""/>
        <dsp:cNvSpPr/>
      </dsp:nvSpPr>
      <dsp:spPr>
        <a:xfrm rot="5400000">
          <a:off x="-191259" y="1216764"/>
          <a:ext cx="1275060" cy="892542"/>
        </a:xfrm>
        <a:prstGeom prst="chevron">
          <a:avLst/>
        </a:prstGeom>
        <a:solidFill>
          <a:srgbClr val="009FC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2</a:t>
          </a:r>
        </a:p>
      </dsp:txBody>
      <dsp:txXfrm rot="-5400000">
        <a:off x="0" y="1471776"/>
        <a:ext cx="892542" cy="382518"/>
      </dsp:txXfrm>
    </dsp:sp>
    <dsp:sp modelId="{0A0FE5D3-BDF3-4DF9-86E5-11592CD03E1F}">
      <dsp:nvSpPr>
        <dsp:cNvPr id="0" name=""/>
        <dsp:cNvSpPr/>
      </dsp:nvSpPr>
      <dsp:spPr>
        <a:xfrm rot="5400000">
          <a:off x="3715730" y="-1788201"/>
          <a:ext cx="828789" cy="6475164"/>
        </a:xfrm>
        <a:prstGeom prst="rect">
          <a:avLst/>
        </a:prstGeom>
        <a:solidFill>
          <a:schemeClr val="lt1">
            <a:alpha val="90000"/>
            <a:hueOff val="0"/>
            <a:satOff val="0"/>
            <a:lumOff val="0"/>
            <a:alphaOff val="0"/>
          </a:schemeClr>
        </a:solidFill>
        <a:ln w="25400" cap="flat" cmpd="sng" algn="ctr">
          <a:solidFill>
            <a:srgbClr val="009FC2"/>
          </a:solidFill>
          <a:prstDash val="solid"/>
        </a:ln>
        <a:effectLst/>
      </dsp:spPr>
      <dsp:style>
        <a:lnRef idx="2">
          <a:scrgbClr r="0" g="0" b="0"/>
        </a:lnRef>
        <a:fillRef idx="1">
          <a:scrgbClr r="0" g="0" b="0"/>
        </a:fillRef>
        <a:effectRef idx="0">
          <a:scrgbClr r="0" g="0" b="0"/>
        </a:effectRef>
        <a:fontRef idx="minor"/>
      </dsp:style>
    </dsp:sp>
    <dsp:sp modelId="{85408A74-1E6C-476D-88CC-A0B1D4564D87}">
      <dsp:nvSpPr>
        <dsp:cNvPr id="0" name=""/>
        <dsp:cNvSpPr/>
      </dsp:nvSpPr>
      <dsp:spPr>
        <a:xfrm rot="5400000">
          <a:off x="-191259" y="2250613"/>
          <a:ext cx="1275060" cy="892542"/>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3</a:t>
          </a:r>
        </a:p>
      </dsp:txBody>
      <dsp:txXfrm rot="-5400000">
        <a:off x="0" y="2505625"/>
        <a:ext cx="892542" cy="382518"/>
      </dsp:txXfrm>
    </dsp:sp>
    <dsp:sp modelId="{07FE51C7-8DE9-4A48-A75F-0B607E4F9656}">
      <dsp:nvSpPr>
        <dsp:cNvPr id="0" name=""/>
        <dsp:cNvSpPr/>
      </dsp:nvSpPr>
      <dsp:spPr>
        <a:xfrm rot="5400000">
          <a:off x="3715730" y="-754346"/>
          <a:ext cx="828789" cy="6475164"/>
        </a:xfrm>
        <a:prstGeom prst="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AFE5B66F-6833-46CC-892E-B0AB09616139}">
      <dsp:nvSpPr>
        <dsp:cNvPr id="0" name=""/>
        <dsp:cNvSpPr/>
      </dsp:nvSpPr>
      <dsp:spPr>
        <a:xfrm rot="5400000">
          <a:off x="-191259" y="3284462"/>
          <a:ext cx="1275060" cy="892542"/>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4</a:t>
          </a:r>
        </a:p>
      </dsp:txBody>
      <dsp:txXfrm rot="-5400000">
        <a:off x="0" y="3539474"/>
        <a:ext cx="892542" cy="382518"/>
      </dsp:txXfrm>
    </dsp:sp>
    <dsp:sp modelId="{94D107D7-2DE3-42FA-9C50-EFBDF332AF61}">
      <dsp:nvSpPr>
        <dsp:cNvPr id="0" name=""/>
        <dsp:cNvSpPr/>
      </dsp:nvSpPr>
      <dsp:spPr>
        <a:xfrm rot="5400000">
          <a:off x="3715730" y="279509"/>
          <a:ext cx="828789" cy="6475164"/>
        </a:xfrm>
        <a:prstGeom prst="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FE79-ECCF-4BB4-863A-2ABDDAA6506F}">
      <dsp:nvSpPr>
        <dsp:cNvPr id="0" name=""/>
        <dsp:cNvSpPr/>
      </dsp:nvSpPr>
      <dsp:spPr>
        <a:xfrm>
          <a:off x="1116" y="1793329"/>
          <a:ext cx="1828353" cy="731341"/>
        </a:xfrm>
        <a:prstGeom prst="homePlate">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INTRODUCTION</a:t>
          </a:r>
        </a:p>
      </dsp:txBody>
      <dsp:txXfrm>
        <a:off x="1116" y="1793329"/>
        <a:ext cx="1645518" cy="731341"/>
      </dsp:txXfrm>
    </dsp:sp>
    <dsp:sp modelId="{EEC89661-9327-4948-81EE-D3421114DD3B}">
      <dsp:nvSpPr>
        <dsp:cNvPr id="0" name=""/>
        <dsp:cNvSpPr/>
      </dsp:nvSpPr>
      <dsp:spPr>
        <a:xfrm>
          <a:off x="1463799"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OFFERING BASICS</a:t>
          </a:r>
        </a:p>
      </dsp:txBody>
      <dsp:txXfrm>
        <a:off x="1829470" y="1793329"/>
        <a:ext cx="1097012" cy="731341"/>
      </dsp:txXfrm>
    </dsp:sp>
    <dsp:sp modelId="{2D65A545-1F39-495A-BB91-A73A473D044D}">
      <dsp:nvSpPr>
        <dsp:cNvPr id="0" name=""/>
        <dsp:cNvSpPr/>
      </dsp:nvSpPr>
      <dsp:spPr>
        <a:xfrm>
          <a:off x="2926481" y="1793329"/>
          <a:ext cx="1828353" cy="731341"/>
        </a:xfrm>
        <a:prstGeom prst="chevron">
          <a:avLst/>
        </a:prstGeom>
        <a:solidFill>
          <a:srgbClr val="CE1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TECHNICAL ASSISTANCE</a:t>
          </a:r>
        </a:p>
      </dsp:txBody>
      <dsp:txXfrm>
        <a:off x="3292152" y="1793329"/>
        <a:ext cx="1097012" cy="731341"/>
      </dsp:txXfrm>
    </dsp:sp>
    <dsp:sp modelId="{E36FF9F4-C4C9-4607-A8D2-FCD822C10B85}">
      <dsp:nvSpPr>
        <dsp:cNvPr id="0" name=""/>
        <dsp:cNvSpPr/>
      </dsp:nvSpPr>
      <dsp:spPr>
        <a:xfrm>
          <a:off x="4389164"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CASE STUDIES</a:t>
          </a:r>
        </a:p>
      </dsp:txBody>
      <dsp:txXfrm>
        <a:off x="4754835" y="1793329"/>
        <a:ext cx="1097012" cy="731341"/>
      </dsp:txXfrm>
    </dsp:sp>
    <dsp:sp modelId="{23B2DED9-AD90-433B-B3C3-92721F43D55E}">
      <dsp:nvSpPr>
        <dsp:cNvPr id="0" name=""/>
        <dsp:cNvSpPr/>
      </dsp:nvSpPr>
      <dsp:spPr>
        <a:xfrm>
          <a:off x="5851847"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ELIGIBILITY</a:t>
          </a:r>
        </a:p>
      </dsp:txBody>
      <dsp:txXfrm>
        <a:off x="6217518" y="1793329"/>
        <a:ext cx="1097012" cy="731341"/>
      </dsp:txXfrm>
    </dsp:sp>
    <dsp:sp modelId="{8A9A5817-1760-4735-BA65-7C89C41319DE}">
      <dsp:nvSpPr>
        <dsp:cNvPr id="0" name=""/>
        <dsp:cNvSpPr/>
      </dsp:nvSpPr>
      <dsp:spPr>
        <a:xfrm>
          <a:off x="7314530"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WRAP UP</a:t>
          </a:r>
        </a:p>
      </dsp:txBody>
      <dsp:txXfrm>
        <a:off x="7680201" y="1793329"/>
        <a:ext cx="1097012" cy="731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FE79-ECCF-4BB4-863A-2ABDDAA6506F}">
      <dsp:nvSpPr>
        <dsp:cNvPr id="0" name=""/>
        <dsp:cNvSpPr/>
      </dsp:nvSpPr>
      <dsp:spPr>
        <a:xfrm>
          <a:off x="1116" y="1793329"/>
          <a:ext cx="1828353" cy="731341"/>
        </a:xfrm>
        <a:prstGeom prst="homePlate">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INTRODUCTION</a:t>
          </a:r>
        </a:p>
      </dsp:txBody>
      <dsp:txXfrm>
        <a:off x="1116" y="1793329"/>
        <a:ext cx="1645518" cy="731341"/>
      </dsp:txXfrm>
    </dsp:sp>
    <dsp:sp modelId="{EEC89661-9327-4948-81EE-D3421114DD3B}">
      <dsp:nvSpPr>
        <dsp:cNvPr id="0" name=""/>
        <dsp:cNvSpPr/>
      </dsp:nvSpPr>
      <dsp:spPr>
        <a:xfrm>
          <a:off x="1463799"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OFFERING BASICS</a:t>
          </a:r>
        </a:p>
      </dsp:txBody>
      <dsp:txXfrm>
        <a:off x="1829470" y="1793329"/>
        <a:ext cx="1097012" cy="731341"/>
      </dsp:txXfrm>
    </dsp:sp>
    <dsp:sp modelId="{2D65A545-1F39-495A-BB91-A73A473D044D}">
      <dsp:nvSpPr>
        <dsp:cNvPr id="0" name=""/>
        <dsp:cNvSpPr/>
      </dsp:nvSpPr>
      <dsp:spPr>
        <a:xfrm>
          <a:off x="2926481"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TECHNICAL ASSISTANCE</a:t>
          </a:r>
        </a:p>
      </dsp:txBody>
      <dsp:txXfrm>
        <a:off x="3292152" y="1793329"/>
        <a:ext cx="1097012" cy="731341"/>
      </dsp:txXfrm>
    </dsp:sp>
    <dsp:sp modelId="{E36FF9F4-C4C9-4607-A8D2-FCD822C10B85}">
      <dsp:nvSpPr>
        <dsp:cNvPr id="0" name=""/>
        <dsp:cNvSpPr/>
      </dsp:nvSpPr>
      <dsp:spPr>
        <a:xfrm>
          <a:off x="4389164" y="1793329"/>
          <a:ext cx="1828353" cy="731341"/>
        </a:xfrm>
        <a:prstGeom prst="chevron">
          <a:avLst/>
        </a:prstGeom>
        <a:solidFill>
          <a:srgbClr val="CE1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CASE STUDIES</a:t>
          </a:r>
        </a:p>
      </dsp:txBody>
      <dsp:txXfrm>
        <a:off x="4754835" y="1793329"/>
        <a:ext cx="1097012" cy="731341"/>
      </dsp:txXfrm>
    </dsp:sp>
    <dsp:sp modelId="{23B2DED9-AD90-433B-B3C3-92721F43D55E}">
      <dsp:nvSpPr>
        <dsp:cNvPr id="0" name=""/>
        <dsp:cNvSpPr/>
      </dsp:nvSpPr>
      <dsp:spPr>
        <a:xfrm>
          <a:off x="5851847"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ELIGIBILITY</a:t>
          </a:r>
        </a:p>
      </dsp:txBody>
      <dsp:txXfrm>
        <a:off x="6217518" y="1793329"/>
        <a:ext cx="1097012" cy="731341"/>
      </dsp:txXfrm>
    </dsp:sp>
    <dsp:sp modelId="{8A9A5817-1760-4735-BA65-7C89C41319DE}">
      <dsp:nvSpPr>
        <dsp:cNvPr id="0" name=""/>
        <dsp:cNvSpPr/>
      </dsp:nvSpPr>
      <dsp:spPr>
        <a:xfrm>
          <a:off x="7314530"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WRAP UP</a:t>
          </a:r>
        </a:p>
      </dsp:txBody>
      <dsp:txXfrm>
        <a:off x="7680201" y="1793329"/>
        <a:ext cx="1097012" cy="731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FE79-ECCF-4BB4-863A-2ABDDAA6506F}">
      <dsp:nvSpPr>
        <dsp:cNvPr id="0" name=""/>
        <dsp:cNvSpPr/>
      </dsp:nvSpPr>
      <dsp:spPr>
        <a:xfrm>
          <a:off x="1116" y="1793329"/>
          <a:ext cx="1828353" cy="731341"/>
        </a:xfrm>
        <a:prstGeom prst="homePlate">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INTRODUCTION</a:t>
          </a:r>
        </a:p>
      </dsp:txBody>
      <dsp:txXfrm>
        <a:off x="1116" y="1793329"/>
        <a:ext cx="1645518" cy="731341"/>
      </dsp:txXfrm>
    </dsp:sp>
    <dsp:sp modelId="{EEC89661-9327-4948-81EE-D3421114DD3B}">
      <dsp:nvSpPr>
        <dsp:cNvPr id="0" name=""/>
        <dsp:cNvSpPr/>
      </dsp:nvSpPr>
      <dsp:spPr>
        <a:xfrm>
          <a:off x="1463799"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OFFERING BASICS</a:t>
          </a:r>
        </a:p>
      </dsp:txBody>
      <dsp:txXfrm>
        <a:off x="1829470" y="1793329"/>
        <a:ext cx="1097012" cy="731341"/>
      </dsp:txXfrm>
    </dsp:sp>
    <dsp:sp modelId="{2D65A545-1F39-495A-BB91-A73A473D044D}">
      <dsp:nvSpPr>
        <dsp:cNvPr id="0" name=""/>
        <dsp:cNvSpPr/>
      </dsp:nvSpPr>
      <dsp:spPr>
        <a:xfrm>
          <a:off x="2926481"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TECHNICAL ASSISTANCE</a:t>
          </a:r>
        </a:p>
      </dsp:txBody>
      <dsp:txXfrm>
        <a:off x="3292152" y="1793329"/>
        <a:ext cx="1097012" cy="731341"/>
      </dsp:txXfrm>
    </dsp:sp>
    <dsp:sp modelId="{E36FF9F4-C4C9-4607-A8D2-FCD822C10B85}">
      <dsp:nvSpPr>
        <dsp:cNvPr id="0" name=""/>
        <dsp:cNvSpPr/>
      </dsp:nvSpPr>
      <dsp:spPr>
        <a:xfrm>
          <a:off x="4389164"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CASE STUDIES</a:t>
          </a:r>
        </a:p>
      </dsp:txBody>
      <dsp:txXfrm>
        <a:off x="4754835" y="1793329"/>
        <a:ext cx="1097012" cy="731341"/>
      </dsp:txXfrm>
    </dsp:sp>
    <dsp:sp modelId="{23B2DED9-AD90-433B-B3C3-92721F43D55E}">
      <dsp:nvSpPr>
        <dsp:cNvPr id="0" name=""/>
        <dsp:cNvSpPr/>
      </dsp:nvSpPr>
      <dsp:spPr>
        <a:xfrm>
          <a:off x="5851847" y="1793329"/>
          <a:ext cx="1828353" cy="731341"/>
        </a:xfrm>
        <a:prstGeom prst="chevron">
          <a:avLst/>
        </a:prstGeom>
        <a:solidFill>
          <a:srgbClr val="CE1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ELIGIBILITY</a:t>
          </a:r>
        </a:p>
      </dsp:txBody>
      <dsp:txXfrm>
        <a:off x="6217518" y="1793329"/>
        <a:ext cx="1097012" cy="731341"/>
      </dsp:txXfrm>
    </dsp:sp>
    <dsp:sp modelId="{8A9A5817-1760-4735-BA65-7C89C41319DE}">
      <dsp:nvSpPr>
        <dsp:cNvPr id="0" name=""/>
        <dsp:cNvSpPr/>
      </dsp:nvSpPr>
      <dsp:spPr>
        <a:xfrm>
          <a:off x="7314530"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WRAP UP</a:t>
          </a:r>
        </a:p>
      </dsp:txBody>
      <dsp:txXfrm>
        <a:off x="7680201" y="1793329"/>
        <a:ext cx="1097012" cy="7313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FFE79-ECCF-4BB4-863A-2ABDDAA6506F}">
      <dsp:nvSpPr>
        <dsp:cNvPr id="0" name=""/>
        <dsp:cNvSpPr/>
      </dsp:nvSpPr>
      <dsp:spPr>
        <a:xfrm>
          <a:off x="1116" y="1793329"/>
          <a:ext cx="1828353" cy="731341"/>
        </a:xfrm>
        <a:prstGeom prst="homePlate">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INTRODUCTION</a:t>
          </a:r>
        </a:p>
      </dsp:txBody>
      <dsp:txXfrm>
        <a:off x="1116" y="1793329"/>
        <a:ext cx="1645518" cy="731341"/>
      </dsp:txXfrm>
    </dsp:sp>
    <dsp:sp modelId="{EEC89661-9327-4948-81EE-D3421114DD3B}">
      <dsp:nvSpPr>
        <dsp:cNvPr id="0" name=""/>
        <dsp:cNvSpPr/>
      </dsp:nvSpPr>
      <dsp:spPr>
        <a:xfrm>
          <a:off x="1463799"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OFFERING BASICS</a:t>
          </a:r>
        </a:p>
      </dsp:txBody>
      <dsp:txXfrm>
        <a:off x="1829470" y="1793329"/>
        <a:ext cx="1097012" cy="731341"/>
      </dsp:txXfrm>
    </dsp:sp>
    <dsp:sp modelId="{2D65A545-1F39-495A-BB91-A73A473D044D}">
      <dsp:nvSpPr>
        <dsp:cNvPr id="0" name=""/>
        <dsp:cNvSpPr/>
      </dsp:nvSpPr>
      <dsp:spPr>
        <a:xfrm>
          <a:off x="2926481"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TECHNICAL ASSISTANCE</a:t>
          </a:r>
        </a:p>
      </dsp:txBody>
      <dsp:txXfrm>
        <a:off x="3292152" y="1793329"/>
        <a:ext cx="1097012" cy="731341"/>
      </dsp:txXfrm>
    </dsp:sp>
    <dsp:sp modelId="{E36FF9F4-C4C9-4607-A8D2-FCD822C10B85}">
      <dsp:nvSpPr>
        <dsp:cNvPr id="0" name=""/>
        <dsp:cNvSpPr/>
      </dsp:nvSpPr>
      <dsp:spPr>
        <a:xfrm>
          <a:off x="4389164"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CASE STUDIES</a:t>
          </a:r>
        </a:p>
      </dsp:txBody>
      <dsp:txXfrm>
        <a:off x="4754835" y="1793329"/>
        <a:ext cx="1097012" cy="731341"/>
      </dsp:txXfrm>
    </dsp:sp>
    <dsp:sp modelId="{23B2DED9-AD90-433B-B3C3-92721F43D55E}">
      <dsp:nvSpPr>
        <dsp:cNvPr id="0" name=""/>
        <dsp:cNvSpPr/>
      </dsp:nvSpPr>
      <dsp:spPr>
        <a:xfrm>
          <a:off x="5851847" y="1793329"/>
          <a:ext cx="1828353" cy="731341"/>
        </a:xfrm>
        <a:prstGeom prst="chevron">
          <a:avLst/>
        </a:prstGeom>
        <a:solidFill>
          <a:srgbClr val="687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ELIGIBILITY</a:t>
          </a:r>
        </a:p>
      </dsp:txBody>
      <dsp:txXfrm>
        <a:off x="6217518" y="1793329"/>
        <a:ext cx="1097012" cy="731341"/>
      </dsp:txXfrm>
    </dsp:sp>
    <dsp:sp modelId="{8A9A5817-1760-4735-BA65-7C89C41319DE}">
      <dsp:nvSpPr>
        <dsp:cNvPr id="0" name=""/>
        <dsp:cNvSpPr/>
      </dsp:nvSpPr>
      <dsp:spPr>
        <a:xfrm>
          <a:off x="7314530" y="1793329"/>
          <a:ext cx="1828353" cy="731341"/>
        </a:xfrm>
        <a:prstGeom prst="chevron">
          <a:avLst/>
        </a:prstGeom>
        <a:solidFill>
          <a:srgbClr val="CE11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kern="1200" dirty="0"/>
            <a:t>WRAP UP</a:t>
          </a:r>
        </a:p>
      </dsp:txBody>
      <dsp:txXfrm>
        <a:off x="7680201" y="1793329"/>
        <a:ext cx="1097012" cy="73134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735" cy="46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1" rIns="91321" bIns="45661" numCol="1" anchor="t" anchorCtr="0" compatLnSpc="1">
            <a:prstTxWarp prst="textNoShape">
              <a:avLst/>
            </a:prstTxWarp>
          </a:bodyPr>
          <a:lstStyle>
            <a:lvl1pPr algn="l" defTabSz="913854" eaLnBrk="1" hangingPunct="1">
              <a:defRPr sz="1200" b="0">
                <a:latin typeface="Arial" charset="0"/>
              </a:defRPr>
            </a:lvl1pPr>
          </a:lstStyle>
          <a:p>
            <a:pPr>
              <a:defRPr/>
            </a:pPr>
            <a:endParaRPr lang="en-US" dirty="0"/>
          </a:p>
        </p:txBody>
      </p:sp>
      <p:sp>
        <p:nvSpPr>
          <p:cNvPr id="21507" name="Rectangle 3"/>
          <p:cNvSpPr>
            <a:spLocks noGrp="1" noChangeArrowheads="1"/>
          </p:cNvSpPr>
          <p:nvPr>
            <p:ph type="dt" sz="quarter" idx="1"/>
          </p:nvPr>
        </p:nvSpPr>
        <p:spPr bwMode="auto">
          <a:xfrm>
            <a:off x="3971081" y="0"/>
            <a:ext cx="3037735" cy="46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1" rIns="91321" bIns="45661" numCol="1" anchor="t" anchorCtr="0" compatLnSpc="1">
            <a:prstTxWarp prst="textNoShape">
              <a:avLst/>
            </a:prstTxWarp>
          </a:bodyPr>
          <a:lstStyle>
            <a:lvl1pPr algn="r" defTabSz="913854" eaLnBrk="1" hangingPunct="1">
              <a:defRPr sz="1200" b="0">
                <a:latin typeface="Arial" charset="0"/>
              </a:defRPr>
            </a:lvl1pPr>
          </a:lstStyle>
          <a:p>
            <a:pPr>
              <a:defRPr/>
            </a:pPr>
            <a:endParaRPr lang="en-US" dirty="0"/>
          </a:p>
        </p:txBody>
      </p:sp>
      <p:sp>
        <p:nvSpPr>
          <p:cNvPr id="21508" name="Rectangle 4"/>
          <p:cNvSpPr>
            <a:spLocks noGrp="1" noChangeArrowheads="1"/>
          </p:cNvSpPr>
          <p:nvPr>
            <p:ph type="ftr" sz="quarter" idx="2"/>
          </p:nvPr>
        </p:nvSpPr>
        <p:spPr bwMode="auto">
          <a:xfrm>
            <a:off x="0" y="8831897"/>
            <a:ext cx="3037735" cy="46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1" rIns="91321" bIns="45661" numCol="1" anchor="b" anchorCtr="0" compatLnSpc="1">
            <a:prstTxWarp prst="textNoShape">
              <a:avLst/>
            </a:prstTxWarp>
          </a:bodyPr>
          <a:lstStyle>
            <a:lvl1pPr algn="l" defTabSz="913854" eaLnBrk="1" hangingPunct="1">
              <a:defRPr sz="1200" b="0">
                <a:latin typeface="Arial" charset="0"/>
              </a:defRPr>
            </a:lvl1pPr>
          </a:lstStyle>
          <a:p>
            <a:pPr>
              <a:defRPr/>
            </a:pPr>
            <a:endParaRPr lang="en-US" dirty="0"/>
          </a:p>
        </p:txBody>
      </p:sp>
      <p:sp>
        <p:nvSpPr>
          <p:cNvPr id="21509" name="Rectangle 5"/>
          <p:cNvSpPr>
            <a:spLocks noGrp="1" noChangeArrowheads="1"/>
          </p:cNvSpPr>
          <p:nvPr>
            <p:ph type="sldNum" sz="quarter" idx="3"/>
          </p:nvPr>
        </p:nvSpPr>
        <p:spPr bwMode="auto">
          <a:xfrm>
            <a:off x="3971081" y="8831897"/>
            <a:ext cx="3037735" cy="46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1" rIns="91321" bIns="45661" numCol="1" anchor="b" anchorCtr="0" compatLnSpc="1">
            <a:prstTxWarp prst="textNoShape">
              <a:avLst/>
            </a:prstTxWarp>
          </a:bodyPr>
          <a:lstStyle>
            <a:lvl1pPr algn="r" defTabSz="913854" eaLnBrk="1" hangingPunct="1">
              <a:defRPr sz="1200" b="0"/>
            </a:lvl1pPr>
          </a:lstStyle>
          <a:p>
            <a:pPr>
              <a:defRPr/>
            </a:pPr>
            <a:fld id="{BA71A483-AA3E-4114-A64D-9DEBD22F1AF2}" type="slidenum">
              <a:rPr lang="en-US" altLang="en-US"/>
              <a:pPr>
                <a:defRPr/>
              </a:pPr>
              <a:t>‹#›</a:t>
            </a:fld>
            <a:endParaRPr lang="en-US" altLang="en-US" dirty="0"/>
          </a:p>
        </p:txBody>
      </p:sp>
    </p:spTree>
    <p:extLst>
      <p:ext uri="{BB962C8B-B14F-4D97-AF65-F5344CB8AC3E}">
        <p14:creationId xmlns:p14="http://schemas.microsoft.com/office/powerpoint/2010/main" val="180240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735" cy="46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1" rIns="91321" bIns="45661" numCol="1" anchor="t" anchorCtr="0" compatLnSpc="1">
            <a:prstTxWarp prst="textNoShape">
              <a:avLst/>
            </a:prstTxWarp>
          </a:bodyPr>
          <a:lstStyle>
            <a:lvl1pPr algn="l" defTabSz="913854" eaLnBrk="1" hangingPunct="1">
              <a:defRPr sz="1200" b="0">
                <a:latin typeface="Arial" charset="0"/>
              </a:defRPr>
            </a:lvl1pPr>
          </a:lstStyle>
          <a:p>
            <a:pPr>
              <a:defRPr/>
            </a:pPr>
            <a:endParaRPr lang="de-DE"/>
          </a:p>
        </p:txBody>
      </p:sp>
      <p:sp>
        <p:nvSpPr>
          <p:cNvPr id="8195" name="Rectangle 3"/>
          <p:cNvSpPr>
            <a:spLocks noGrp="1" noChangeArrowheads="1"/>
          </p:cNvSpPr>
          <p:nvPr>
            <p:ph type="dt" idx="1"/>
          </p:nvPr>
        </p:nvSpPr>
        <p:spPr bwMode="auto">
          <a:xfrm>
            <a:off x="3971081" y="0"/>
            <a:ext cx="3037735" cy="46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1" rIns="91321" bIns="45661" numCol="1" anchor="t" anchorCtr="0" compatLnSpc="1">
            <a:prstTxWarp prst="textNoShape">
              <a:avLst/>
            </a:prstTxWarp>
          </a:bodyPr>
          <a:lstStyle>
            <a:lvl1pPr algn="r" defTabSz="913854" eaLnBrk="1" hangingPunct="1">
              <a:defRPr sz="1200" b="0">
                <a:latin typeface="Arial" charset="0"/>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1992" y="4415157"/>
            <a:ext cx="5606419" cy="418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1" rIns="91321" bIns="45661" numCol="1" anchor="t" anchorCtr="0" compatLnSpc="1">
            <a:prstTxWarp prst="textNoShape">
              <a:avLst/>
            </a:prstTxWarp>
          </a:bodyPr>
          <a:lstStyle/>
          <a:p>
            <a:pPr lvl="0"/>
            <a:r>
              <a:rPr lang="de-DE" noProof="0"/>
              <a:t>Click to edit Master text styles</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8198" name="Rectangle 6"/>
          <p:cNvSpPr>
            <a:spLocks noGrp="1" noChangeArrowheads="1"/>
          </p:cNvSpPr>
          <p:nvPr>
            <p:ph type="ftr" sz="quarter" idx="4"/>
          </p:nvPr>
        </p:nvSpPr>
        <p:spPr bwMode="auto">
          <a:xfrm>
            <a:off x="0" y="8831897"/>
            <a:ext cx="3037735" cy="46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1" rIns="91321" bIns="45661" numCol="1" anchor="b" anchorCtr="0" compatLnSpc="1">
            <a:prstTxWarp prst="textNoShape">
              <a:avLst/>
            </a:prstTxWarp>
          </a:bodyPr>
          <a:lstStyle>
            <a:lvl1pPr algn="l" defTabSz="913854" eaLnBrk="1" hangingPunct="1">
              <a:defRPr sz="1200" b="0">
                <a:latin typeface="Arial" charset="0"/>
              </a:defRPr>
            </a:lvl1pPr>
          </a:lstStyle>
          <a:p>
            <a:pPr>
              <a:defRPr/>
            </a:pPr>
            <a:endParaRPr lang="de-DE"/>
          </a:p>
        </p:txBody>
      </p:sp>
      <p:sp>
        <p:nvSpPr>
          <p:cNvPr id="8199" name="Rectangle 7"/>
          <p:cNvSpPr>
            <a:spLocks noGrp="1" noChangeArrowheads="1"/>
          </p:cNvSpPr>
          <p:nvPr>
            <p:ph type="sldNum" sz="quarter" idx="5"/>
          </p:nvPr>
        </p:nvSpPr>
        <p:spPr bwMode="auto">
          <a:xfrm>
            <a:off x="3971081" y="8831897"/>
            <a:ext cx="3037735" cy="46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1" tIns="45661" rIns="91321" bIns="45661" numCol="1" anchor="b" anchorCtr="0" compatLnSpc="1">
            <a:prstTxWarp prst="textNoShape">
              <a:avLst/>
            </a:prstTxWarp>
          </a:bodyPr>
          <a:lstStyle>
            <a:lvl1pPr algn="r" defTabSz="913854" eaLnBrk="1" hangingPunct="1">
              <a:defRPr sz="1200" b="0"/>
            </a:lvl1pPr>
          </a:lstStyle>
          <a:p>
            <a:pPr>
              <a:defRPr/>
            </a:pPr>
            <a:fld id="{3FC4CB8D-69AC-4D82-9917-1CA68E79B8A7}" type="slidenum">
              <a:rPr lang="de-DE" altLang="en-US"/>
              <a:pPr>
                <a:defRPr/>
              </a:pPr>
              <a:t>‹#›</a:t>
            </a:fld>
            <a:endParaRPr lang="de-DE" altLang="en-US"/>
          </a:p>
        </p:txBody>
      </p:sp>
    </p:spTree>
    <p:extLst>
      <p:ext uri="{BB962C8B-B14F-4D97-AF65-F5344CB8AC3E}">
        <p14:creationId xmlns:p14="http://schemas.microsoft.com/office/powerpoint/2010/main" val="2323635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pPr marL="171152" indent="-171152" defTabSz="913854">
              <a:buFontTx/>
              <a:buChar char="•"/>
            </a:pPr>
            <a:r>
              <a:rPr lang="en-US" altLang="en-US" dirty="0">
                <a:latin typeface="Arial" panose="020B0604020202020204" pitchFamily="34" charset="0"/>
              </a:rPr>
              <a:t>Introductions</a:t>
            </a:r>
          </a:p>
          <a:p>
            <a:pPr marL="171152" indent="-171152" defTabSz="913854">
              <a:buFontTx/>
              <a:buChar char="•"/>
            </a:pPr>
            <a:r>
              <a:rPr lang="en-US" altLang="en-US" dirty="0">
                <a:latin typeface="Arial" panose="020B0604020202020204" pitchFamily="34" charset="0"/>
              </a:rPr>
              <a:t>Inquire about the disciplines of the staff in the room.</a:t>
            </a:r>
          </a:p>
          <a:p>
            <a:pPr marL="171152" marR="0" lvl="0" indent="-171152" algn="l" defTabSz="913854"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rPr>
              <a:t>How many of you have participated in any of </a:t>
            </a:r>
            <a:r>
              <a:rPr lang="en-US" altLang="en-US" dirty="0" err="1">
                <a:latin typeface="Arial" panose="020B0604020202020204" pitchFamily="34" charset="0"/>
              </a:rPr>
              <a:t>ComEd’s</a:t>
            </a:r>
            <a:r>
              <a:rPr lang="en-US" altLang="en-US" dirty="0">
                <a:latin typeface="Arial" panose="020B0604020202020204" pitchFamily="34" charset="0"/>
              </a:rPr>
              <a:t> EE programs?</a:t>
            </a:r>
          </a:p>
          <a:p>
            <a:pPr marL="171152" indent="-171152" defTabSz="913854">
              <a:buFontTx/>
              <a:buChar char="•"/>
            </a:pPr>
            <a:endParaRPr lang="en-US" altLang="en-US" dirty="0">
              <a:latin typeface="Arial" panose="020B0604020202020204" pitchFamily="34" charset="0"/>
            </a:endParaRPr>
          </a:p>
        </p:txBody>
      </p:sp>
      <p:sp>
        <p:nvSpPr>
          <p:cNvPr id="16388"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9CEA74-6AF6-4092-9810-6092419EB6CA}" type="slidenum">
              <a:rPr lang="de-DE" altLang="en-US" smtClean="0"/>
              <a:pPr>
                <a:spcBef>
                  <a:spcPct val="0"/>
                </a:spcBef>
              </a:pPr>
              <a:t>1</a:t>
            </a:fld>
            <a:endParaRPr lang="de-DE"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chemeClr val="tx1"/>
                </a:solidFill>
              </a:rPr>
              <a:t>Reminder that public housing new construction or major renovations may be eligible for higher incentives through the affordable housing new construction offering. </a:t>
            </a:r>
            <a:endParaRPr lang="en-US" dirty="0"/>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10</a:t>
            </a:fld>
            <a:endParaRPr lang="de-DE" altLang="en-US"/>
          </a:p>
        </p:txBody>
      </p:sp>
    </p:spTree>
    <p:extLst>
      <p:ext uri="{BB962C8B-B14F-4D97-AF65-F5344CB8AC3E}">
        <p14:creationId xmlns:p14="http://schemas.microsoft.com/office/powerpoint/2010/main" val="104285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a:p>
            <a:pPr marL="174955" indent="-174955">
              <a:buFont typeface="Arial" pitchFamily="34" charset="0"/>
              <a:buChar char="•"/>
              <a:defRPr/>
            </a:pPr>
            <a:r>
              <a:rPr lang="en-US" dirty="0"/>
              <a:t>This slide emphasizes the importance of applying as early as possible in the design process</a:t>
            </a:r>
          </a:p>
          <a:p>
            <a:pPr marL="174955" indent="-174955">
              <a:buFont typeface="Arial" pitchFamily="34" charset="0"/>
              <a:buChar char="•"/>
              <a:defRPr/>
            </a:pPr>
            <a:r>
              <a:rPr lang="en-US" sz="2000" kern="0" dirty="0"/>
              <a:t>Higher volume of kWh is earned for more measures implemented</a:t>
            </a:r>
          </a:p>
          <a:p>
            <a:pPr marL="174955" indent="-174955">
              <a:buFont typeface="Arial" pitchFamily="34" charset="0"/>
              <a:buChar char="•"/>
              <a:defRPr/>
            </a:pPr>
            <a:r>
              <a:rPr lang="en-US" sz="2000" kern="0" dirty="0"/>
              <a:t>Greater $/kWh is earned for earlier engagement</a:t>
            </a:r>
          </a:p>
          <a:p>
            <a:pPr marL="174955" indent="-174955">
              <a:buFont typeface="Arial" pitchFamily="34" charset="0"/>
              <a:buChar char="•"/>
              <a:defRPr/>
            </a:pPr>
            <a:r>
              <a:rPr lang="en-US" sz="2000" kern="0" dirty="0"/>
              <a:t>Design incentive may be applied to any track if requirements are met</a:t>
            </a:r>
          </a:p>
          <a:p>
            <a:pPr marL="174955" indent="-174955" defTabSz="904310">
              <a:buFont typeface="Arial" pitchFamily="34" charset="0"/>
              <a:buChar char="•"/>
              <a:defRPr/>
            </a:pPr>
            <a:r>
              <a:rPr lang="en-US" sz="2000" kern="0" dirty="0">
                <a:solidFill>
                  <a:srgbClr val="009FC2"/>
                </a:solidFill>
              </a:rPr>
              <a:t>$0.50/therm </a:t>
            </a:r>
            <a:r>
              <a:rPr lang="en-US" sz="2000" kern="0" dirty="0"/>
              <a:t>up to $50,000 per project for all tracks</a:t>
            </a:r>
          </a:p>
          <a:p>
            <a:pPr marL="174955" indent="-174955" defTabSz="904310">
              <a:buFont typeface="Arial" pitchFamily="34" charset="0"/>
              <a:buChar char="•"/>
              <a:defRPr/>
            </a:pPr>
            <a:r>
              <a:rPr lang="en-US" sz="1600" kern="0" dirty="0"/>
              <a:t>Incentive rate above 5 million kWh per project is awarded at a reduced rate</a:t>
            </a:r>
          </a:p>
          <a:p>
            <a:pPr>
              <a:defRPr/>
            </a:pPr>
            <a:endParaRPr lang="en-US" dirty="0"/>
          </a:p>
        </p:txBody>
      </p:sp>
      <p:sp>
        <p:nvSpPr>
          <p:cNvPr id="60420" name="Slide Number Placeholder 3"/>
          <p:cNvSpPr>
            <a:spLocks noGrp="1"/>
          </p:cNvSpPr>
          <p:nvPr>
            <p:ph type="sldNum" sz="quarter" idx="5"/>
          </p:nvPr>
        </p:nvSpPr>
        <p:spPr>
          <a:noFill/>
        </p:spPr>
        <p:txBody>
          <a:bodyPr/>
          <a:lstStyle>
            <a:lvl1pPr defTabSz="932554">
              <a:spcBef>
                <a:spcPct val="30000"/>
              </a:spcBef>
              <a:defRPr sz="1200">
                <a:solidFill>
                  <a:schemeClr val="tx1"/>
                </a:solidFill>
                <a:latin typeface="Arial" panose="020B0604020202020204" pitchFamily="34" charset="0"/>
              </a:defRPr>
            </a:lvl1pPr>
            <a:lvl2pPr marL="749889" indent="-288418" defTabSz="932554">
              <a:spcBef>
                <a:spcPct val="30000"/>
              </a:spcBef>
              <a:defRPr sz="1200">
                <a:solidFill>
                  <a:schemeClr val="tx1"/>
                </a:solidFill>
                <a:latin typeface="Arial" panose="020B0604020202020204" pitchFamily="34" charset="0"/>
              </a:defRPr>
            </a:lvl2pPr>
            <a:lvl3pPr marL="1153675" indent="-230734" defTabSz="932554">
              <a:spcBef>
                <a:spcPct val="30000"/>
              </a:spcBef>
              <a:defRPr sz="1200">
                <a:solidFill>
                  <a:schemeClr val="tx1"/>
                </a:solidFill>
                <a:latin typeface="Arial" panose="020B0604020202020204" pitchFamily="34" charset="0"/>
              </a:defRPr>
            </a:lvl3pPr>
            <a:lvl4pPr marL="1615144" indent="-230734" defTabSz="932554">
              <a:spcBef>
                <a:spcPct val="30000"/>
              </a:spcBef>
              <a:defRPr sz="1200">
                <a:solidFill>
                  <a:schemeClr val="tx1"/>
                </a:solidFill>
                <a:latin typeface="Arial" panose="020B0604020202020204" pitchFamily="34" charset="0"/>
              </a:defRPr>
            </a:lvl4pPr>
            <a:lvl5pPr marL="2076613" indent="-230734" defTabSz="932554">
              <a:spcBef>
                <a:spcPct val="30000"/>
              </a:spcBef>
              <a:defRPr sz="1200">
                <a:solidFill>
                  <a:schemeClr val="tx1"/>
                </a:solidFill>
                <a:latin typeface="Arial" panose="020B0604020202020204" pitchFamily="34" charset="0"/>
              </a:defRPr>
            </a:lvl5pPr>
            <a:lvl6pPr marL="2538084" indent="-230734" defTabSz="932554" eaLnBrk="0" fontAlgn="base" hangingPunct="0">
              <a:spcBef>
                <a:spcPct val="30000"/>
              </a:spcBef>
              <a:spcAft>
                <a:spcPct val="0"/>
              </a:spcAft>
              <a:defRPr sz="1200">
                <a:solidFill>
                  <a:schemeClr val="tx1"/>
                </a:solidFill>
                <a:latin typeface="Arial" panose="020B0604020202020204" pitchFamily="34" charset="0"/>
              </a:defRPr>
            </a:lvl6pPr>
            <a:lvl7pPr marL="2999554" indent="-230734" defTabSz="932554" eaLnBrk="0" fontAlgn="base" hangingPunct="0">
              <a:spcBef>
                <a:spcPct val="30000"/>
              </a:spcBef>
              <a:spcAft>
                <a:spcPct val="0"/>
              </a:spcAft>
              <a:defRPr sz="1200">
                <a:solidFill>
                  <a:schemeClr val="tx1"/>
                </a:solidFill>
                <a:latin typeface="Arial" panose="020B0604020202020204" pitchFamily="34" charset="0"/>
              </a:defRPr>
            </a:lvl7pPr>
            <a:lvl8pPr marL="3461023" indent="-230734" defTabSz="932554" eaLnBrk="0" fontAlgn="base" hangingPunct="0">
              <a:spcBef>
                <a:spcPct val="30000"/>
              </a:spcBef>
              <a:spcAft>
                <a:spcPct val="0"/>
              </a:spcAft>
              <a:defRPr sz="1200">
                <a:solidFill>
                  <a:schemeClr val="tx1"/>
                </a:solidFill>
                <a:latin typeface="Arial" panose="020B0604020202020204" pitchFamily="34" charset="0"/>
              </a:defRPr>
            </a:lvl8pPr>
            <a:lvl9pPr marL="3922493" indent="-230734" defTabSz="932554" eaLnBrk="0" fontAlgn="base" hangingPunct="0">
              <a:spcBef>
                <a:spcPct val="30000"/>
              </a:spcBef>
              <a:spcAft>
                <a:spcPct val="0"/>
              </a:spcAft>
              <a:defRPr sz="1200">
                <a:solidFill>
                  <a:schemeClr val="tx1"/>
                </a:solidFill>
                <a:latin typeface="Arial" panose="020B0604020202020204" pitchFamily="34" charset="0"/>
              </a:defRPr>
            </a:lvl9pPr>
          </a:lstStyle>
          <a:p>
            <a:pPr fontAlgn="auto">
              <a:spcBef>
                <a:spcPct val="0"/>
              </a:spcBef>
              <a:spcAft>
                <a:spcPts val="0"/>
              </a:spcAft>
              <a:defRPr/>
            </a:pPr>
            <a:fld id="{2B6B3144-5EDB-4FC6-8B77-6FBBC53B5198}" type="slidenum">
              <a:rPr lang="de-DE" altLang="en-US" kern="0"/>
              <a:pPr fontAlgn="auto">
                <a:spcBef>
                  <a:spcPct val="0"/>
                </a:spcBef>
                <a:spcAft>
                  <a:spcPts val="0"/>
                </a:spcAft>
                <a:defRPr/>
              </a:pPr>
              <a:t>11</a:t>
            </a:fld>
            <a:endParaRPr lang="de-DE" altLang="en-US" kern="0"/>
          </a:p>
        </p:txBody>
      </p:sp>
    </p:spTree>
    <p:extLst>
      <p:ext uri="{BB962C8B-B14F-4D97-AF65-F5344CB8AC3E}">
        <p14:creationId xmlns:p14="http://schemas.microsoft.com/office/powerpoint/2010/main" val="76999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defTabSz="891157">
              <a:buFontTx/>
              <a:buChar char="-"/>
              <a:defRPr/>
            </a:pPr>
            <a:r>
              <a:rPr lang="en-US" baseline="0" dirty="0"/>
              <a:t>Program empowers owners and developers to achieve desired energy performance goals within project budget</a:t>
            </a:r>
          </a:p>
          <a:p>
            <a:pPr marL="169581" indent="-169581" defTabSz="891157">
              <a:buFontTx/>
              <a:buChar char="-"/>
              <a:defRPr/>
            </a:pPr>
            <a:r>
              <a:rPr lang="en-US" baseline="0" dirty="0"/>
              <a:t>Helps building owners/developers prioritize energy goals and specify appropriate energy performance requirements from beginning</a:t>
            </a:r>
          </a:p>
          <a:p>
            <a:pPr marL="621798" lvl="1" indent="-169581" defTabSz="891157">
              <a:buFontTx/>
              <a:buChar char="-"/>
              <a:defRPr/>
            </a:pPr>
            <a:r>
              <a:rPr lang="en-US" baseline="0" dirty="0"/>
              <a:t>Set agreeable goal between client and future design team; Integrated into existing RFP and contact documents </a:t>
            </a:r>
          </a:p>
          <a:p>
            <a:pPr marL="621798" lvl="1" indent="-169581" defTabSz="891157">
              <a:buFontTx/>
              <a:buChar char="-"/>
              <a:defRPr/>
            </a:pPr>
            <a:r>
              <a:rPr lang="en-US" baseline="0" dirty="0"/>
              <a:t>Gives flexibility in design for responses to RFPs, but sets goal for energy use – no requirements on equipment or materials used, but understandable goal for efficiency</a:t>
            </a:r>
          </a:p>
          <a:p>
            <a:pPr defTabSz="891157">
              <a:defRPr/>
            </a:pPr>
            <a:r>
              <a:rPr lang="en-US" baseline="0" dirty="0"/>
              <a:t>- Benefit: Training and resources by the program team to follow this model/process for future projects to ensure energy efficiency in NC/major renovations</a:t>
            </a:r>
          </a:p>
          <a:p>
            <a:endParaRPr lang="en-US" dirty="0"/>
          </a:p>
        </p:txBody>
      </p:sp>
      <p:sp>
        <p:nvSpPr>
          <p:cNvPr id="4" name="Slide Number Placeholder 3"/>
          <p:cNvSpPr>
            <a:spLocks noGrp="1"/>
          </p:cNvSpPr>
          <p:nvPr>
            <p:ph type="sldNum" sz="quarter" idx="10"/>
          </p:nvPr>
        </p:nvSpPr>
        <p:spPr/>
        <p:txBody>
          <a:bodyPr/>
          <a:lstStyle/>
          <a:p>
            <a:pPr>
              <a:defRPr/>
            </a:pPr>
            <a:fld id="{648F06EF-E303-4BF3-8DB6-598B2421640C}" type="slidenum">
              <a:rPr lang="en-US" smtClean="0"/>
              <a:pPr>
                <a:defRPr/>
              </a:pPr>
              <a:t>12</a:t>
            </a:fld>
            <a:endParaRPr lang="en-US" dirty="0"/>
          </a:p>
        </p:txBody>
      </p:sp>
    </p:spTree>
    <p:extLst>
      <p:ext uri="{BB962C8B-B14F-4D97-AF65-F5344CB8AC3E}">
        <p14:creationId xmlns:p14="http://schemas.microsoft.com/office/powerpoint/2010/main" val="184149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defTabSz="904433">
              <a:buFontTx/>
              <a:buChar char="-"/>
              <a:defRPr/>
            </a:pPr>
            <a:r>
              <a:rPr lang="en-US" dirty="0"/>
              <a:t>In this phase, you’re</a:t>
            </a:r>
            <a:r>
              <a:rPr lang="en-US" baseline="0" dirty="0"/>
              <a:t> d</a:t>
            </a:r>
            <a:r>
              <a:rPr lang="en-US" dirty="0"/>
              <a:t>esigning the more technical elements of the building and creating floor plans. We</a:t>
            </a:r>
            <a:r>
              <a:rPr lang="en-US" baseline="0" dirty="0"/>
              <a:t> evaluate </a:t>
            </a:r>
            <a:r>
              <a:rPr lang="en-US" baseline="0"/>
              <a:t>those drawings </a:t>
            </a:r>
            <a:r>
              <a:rPr lang="en-US" baseline="0" dirty="0"/>
              <a:t>through energy modeling to find the optimal performance for your building and create energy efficiency design recommendations from this modeling. </a:t>
            </a:r>
          </a:p>
          <a:p>
            <a:pPr marL="169581" indent="-169581" defTabSz="904433">
              <a:buFontTx/>
              <a:buChar char="-"/>
              <a:defRPr/>
            </a:pPr>
            <a:r>
              <a:rPr lang="en-US" baseline="0" dirty="0"/>
              <a:t>Reach beyond IL Energy Conservation Code requirements and exceed them for optimal building performance</a:t>
            </a:r>
          </a:p>
          <a:p>
            <a:pPr marL="169581" indent="-169581" defTabSz="904433">
              <a:buFontTx/>
              <a:buChar char="-"/>
              <a:defRPr/>
            </a:pPr>
            <a:r>
              <a:rPr lang="en-US" baseline="0" dirty="0"/>
              <a:t>Conduct whole building analysis that looks at target EUIs and overall performance; provide recommendations and feedback to help reduce overall energy use and improve design for energy efficiency</a:t>
            </a:r>
          </a:p>
          <a:p>
            <a:pPr marL="1074014" lvl="2" indent="-169581">
              <a:buFontTx/>
              <a:buChar char="-"/>
            </a:pPr>
            <a:r>
              <a:rPr lang="en-US" baseline="0" dirty="0"/>
              <a:t>Deliver results in the form of energy model report</a:t>
            </a:r>
          </a:p>
          <a:p>
            <a:pPr marL="1074014" lvl="2" indent="-169581">
              <a:buFontTx/>
              <a:buChar char="-"/>
            </a:pPr>
            <a:r>
              <a:rPr lang="en-US" baseline="0" dirty="0"/>
              <a:t>Discuss upfront costs and long term saving opportunities</a:t>
            </a:r>
          </a:p>
          <a:p>
            <a:pPr marL="1074014" lvl="2" indent="-169581">
              <a:buFontTx/>
              <a:buChar char="-"/>
            </a:pPr>
            <a:r>
              <a:rPr lang="en-US" baseline="0" dirty="0"/>
              <a:t>Provide iterative modeling as well – find best solutions for building and budget</a:t>
            </a:r>
          </a:p>
          <a:p>
            <a:pPr marL="169581" indent="-169581">
              <a:buFontTx/>
              <a:buChar char="-"/>
            </a:pPr>
            <a:r>
              <a:rPr lang="en-US" baseline="0" dirty="0"/>
              <a:t>Project MUST address beyond-code upgrades in 2 out for 4 building systems to qualify for NC program in all phases</a:t>
            </a:r>
          </a:p>
          <a:p>
            <a:endParaRPr lang="en-US" dirty="0"/>
          </a:p>
        </p:txBody>
      </p:sp>
      <p:sp>
        <p:nvSpPr>
          <p:cNvPr id="4" name="Slide Number Placeholder 3"/>
          <p:cNvSpPr>
            <a:spLocks noGrp="1"/>
          </p:cNvSpPr>
          <p:nvPr>
            <p:ph type="sldNum" sz="quarter" idx="10"/>
          </p:nvPr>
        </p:nvSpPr>
        <p:spPr/>
        <p:txBody>
          <a:bodyPr/>
          <a:lstStyle/>
          <a:p>
            <a:pPr defTabSz="904433" fontAlgn="auto">
              <a:spcBef>
                <a:spcPts val="0"/>
              </a:spcBef>
              <a:spcAft>
                <a:spcPts val="0"/>
              </a:spcAft>
              <a:defRPr/>
            </a:pPr>
            <a:fld id="{3FC4CB8D-69AC-4D82-9917-1CA68E79B8A7}" type="slidenum">
              <a:rPr lang="de-DE" altLang="en-US">
                <a:solidFill>
                  <a:prstClr val="black"/>
                </a:solidFill>
                <a:latin typeface="Calibri" panose="020F0502020204030204"/>
              </a:rPr>
              <a:pPr defTabSz="904433" fontAlgn="auto">
                <a:spcBef>
                  <a:spcPts val="0"/>
                </a:spcBef>
                <a:spcAft>
                  <a:spcPts val="0"/>
                </a:spcAft>
                <a:defRPr/>
              </a:pPr>
              <a:t>13</a:t>
            </a:fld>
            <a:endParaRPr lang="de-DE" altLang="en-US">
              <a:solidFill>
                <a:prstClr val="black"/>
              </a:solidFill>
              <a:latin typeface="Calibri" panose="020F0502020204030204"/>
            </a:endParaRPr>
          </a:p>
        </p:txBody>
      </p:sp>
    </p:spTree>
    <p:extLst>
      <p:ext uri="{BB962C8B-B14F-4D97-AF65-F5344CB8AC3E}">
        <p14:creationId xmlns:p14="http://schemas.microsoft.com/office/powerpoint/2010/main" val="202178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81" indent="-169581" defTabSz="891157">
              <a:buFontTx/>
              <a:buChar char="-"/>
              <a:defRPr/>
            </a:pPr>
            <a:r>
              <a:rPr lang="en-US" dirty="0"/>
              <a:t>Enter </a:t>
            </a:r>
            <a:r>
              <a:rPr lang="en-US" baseline="0" dirty="0"/>
              <a:t>in program early, but if later in design, c</a:t>
            </a:r>
            <a:r>
              <a:rPr lang="en-US" dirty="0"/>
              <a:t>an still participate in the New Construction program </a:t>
            </a:r>
            <a:r>
              <a:rPr lang="en-US" baseline="0" dirty="0"/>
              <a:t>to optimize building performance. </a:t>
            </a:r>
            <a:endParaRPr lang="en-US" dirty="0"/>
          </a:p>
          <a:p>
            <a:pPr marL="169581" indent="-169581" defTabSz="891157">
              <a:buFontTx/>
              <a:buChar char="-"/>
              <a:defRPr/>
            </a:pPr>
            <a:r>
              <a:rPr lang="en-US" baseline="0" dirty="0"/>
              <a:t>Modeling is a more expedited process, allows for quicker turnaround for communication with design team</a:t>
            </a:r>
          </a:p>
          <a:p>
            <a:pPr marL="169581" indent="-169581" defTabSz="891157">
              <a:buFontTx/>
              <a:buChar char="-"/>
              <a:defRPr/>
            </a:pPr>
            <a:r>
              <a:rPr lang="en-US" dirty="0"/>
              <a:t>Not big</a:t>
            </a:r>
            <a:r>
              <a:rPr lang="en-US" baseline="0" dirty="0"/>
              <a:t> recommendations, but try to still provide easy improvement recommendations to address energy efficiency and use </a:t>
            </a:r>
          </a:p>
          <a:p>
            <a:pPr marL="169581" indent="-169581" defTabSz="891157">
              <a:buFontTx/>
              <a:buChar char="-"/>
              <a:defRPr/>
            </a:pPr>
            <a:r>
              <a:rPr lang="en-US" baseline="0" dirty="0"/>
              <a:t>6 weeks to design completion is bare minimum and we recommend acting earlier</a:t>
            </a:r>
          </a:p>
          <a:p>
            <a:pPr marL="169581" indent="-169581" defTabSz="891157">
              <a:buFontTx/>
              <a:buChar char="-"/>
              <a:defRPr/>
            </a:pPr>
            <a:r>
              <a:rPr lang="en-US" baseline="0" dirty="0"/>
              <a:t>Aren’t sure where to fit? Let’s chat! Call, email, discuss opportunities EARLY!!</a:t>
            </a:r>
            <a:endParaRPr lang="en-US" dirty="0"/>
          </a:p>
          <a:p>
            <a:endParaRPr lang="en-US" dirty="0"/>
          </a:p>
        </p:txBody>
      </p:sp>
      <p:sp>
        <p:nvSpPr>
          <p:cNvPr id="4" name="Slide Number Placeholder 3"/>
          <p:cNvSpPr>
            <a:spLocks noGrp="1"/>
          </p:cNvSpPr>
          <p:nvPr>
            <p:ph type="sldNum" sz="quarter" idx="10"/>
          </p:nvPr>
        </p:nvSpPr>
        <p:spPr/>
        <p:txBody>
          <a:bodyPr/>
          <a:lstStyle/>
          <a:p>
            <a:pPr defTabSz="904433" fontAlgn="auto">
              <a:spcBef>
                <a:spcPts val="0"/>
              </a:spcBef>
              <a:spcAft>
                <a:spcPts val="0"/>
              </a:spcAft>
              <a:defRPr/>
            </a:pPr>
            <a:fld id="{3FC4CB8D-69AC-4D82-9917-1CA68E79B8A7}" type="slidenum">
              <a:rPr lang="de-DE" altLang="en-US">
                <a:solidFill>
                  <a:prstClr val="black"/>
                </a:solidFill>
                <a:latin typeface="Calibri" panose="020F0502020204030204"/>
              </a:rPr>
              <a:pPr defTabSz="904433" fontAlgn="auto">
                <a:spcBef>
                  <a:spcPts val="0"/>
                </a:spcBef>
                <a:spcAft>
                  <a:spcPts val="0"/>
                </a:spcAft>
                <a:defRPr/>
              </a:pPr>
              <a:t>14</a:t>
            </a:fld>
            <a:endParaRPr lang="de-DE" altLang="en-US">
              <a:solidFill>
                <a:prstClr val="black"/>
              </a:solidFill>
              <a:latin typeface="Calibri" panose="020F0502020204030204"/>
            </a:endParaRPr>
          </a:p>
        </p:txBody>
      </p:sp>
    </p:spTree>
    <p:extLst>
      <p:ext uri="{BB962C8B-B14F-4D97-AF65-F5344CB8AC3E}">
        <p14:creationId xmlns:p14="http://schemas.microsoft.com/office/powerpoint/2010/main" val="308795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pPr marL="167360" indent="-167360">
              <a:buFontTx/>
              <a:buChar char="•"/>
            </a:pPr>
            <a:r>
              <a:rPr lang="en-US" altLang="en-US" baseline="0" dirty="0">
                <a:latin typeface="Times New Roman" panose="02020603050405020304" pitchFamily="18" charset="0"/>
              </a:rPr>
              <a:t>D</a:t>
            </a:r>
            <a:r>
              <a:rPr lang="en-US" altLang="en-US" dirty="0">
                <a:latin typeface="Times New Roman" panose="02020603050405020304" pitchFamily="18" charset="0"/>
              </a:rPr>
              <a:t>esign team bonus</a:t>
            </a:r>
            <a:r>
              <a:rPr lang="en-US" altLang="en-US" baseline="0" dirty="0">
                <a:latin typeface="Times New Roman" panose="02020603050405020304" pitchFamily="18" charset="0"/>
              </a:rPr>
              <a:t> – Active engagement throughout process (communication, documentation requested, engage in tech assist team </a:t>
            </a:r>
            <a:r>
              <a:rPr lang="en-US" altLang="en-US" baseline="0" dirty="0" err="1">
                <a:latin typeface="Times New Roman" panose="02020603050405020304" pitchFamily="18" charset="0"/>
              </a:rPr>
              <a:t>convos</a:t>
            </a:r>
            <a:r>
              <a:rPr lang="en-US" altLang="en-US" baseline="0" dirty="0">
                <a:latin typeface="Times New Roman" panose="02020603050405020304" pitchFamily="18" charset="0"/>
              </a:rPr>
              <a:t>) – additional incentive, not taken away from the owner</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pPr marL="167360" indent="-167360">
              <a:buFontTx/>
              <a:buChar char="•"/>
            </a:pPr>
            <a:r>
              <a:rPr lang="en-US" altLang="en-US" dirty="0">
                <a:latin typeface="Times New Roman" panose="02020603050405020304" pitchFamily="18" charset="0"/>
              </a:rPr>
              <a:t>The individuals with which we partner are primarily on the design team, which include architects, engineers, lighting designers, and consultants and contractors.</a:t>
            </a:r>
          </a:p>
          <a:p>
            <a:pPr marL="167360" indent="-167360">
              <a:buFontTx/>
              <a:buChar char="•"/>
            </a:pPr>
            <a:r>
              <a:rPr lang="en-US" altLang="en-US" dirty="0">
                <a:latin typeface="Times New Roman" panose="02020603050405020304" pitchFamily="18" charset="0"/>
              </a:rPr>
              <a:t>Many of our projects come directly from building owners, developers, and facility managers.</a:t>
            </a:r>
          </a:p>
          <a:p>
            <a:pPr marL="167360" indent="-167360">
              <a:buFontTx/>
              <a:buChar char="•"/>
            </a:pPr>
            <a:r>
              <a:rPr lang="en-US" altLang="en-US" dirty="0">
                <a:latin typeface="Arial" panose="020B0604020202020204" pitchFamily="34" charset="0"/>
                <a:ea typeface="ＭＳ Ｐゴシック" pitchFamily="34" charset="-128"/>
              </a:rPr>
              <a:t>An additional benefit that you can offer your client</a:t>
            </a:r>
          </a:p>
          <a:p>
            <a:pPr marL="167360" indent="-167360">
              <a:buFontTx/>
              <a:buChar char="•"/>
            </a:pPr>
            <a:r>
              <a:rPr lang="en-US" altLang="en-US" dirty="0">
                <a:latin typeface="Times New Roman" panose="02020603050405020304" pitchFamily="18" charset="0"/>
              </a:rPr>
              <a:t>You can submit the application directly to us on the owner’s behalf – requires customer’s signature</a:t>
            </a:r>
          </a:p>
          <a:p>
            <a:pPr marL="169581" indent="-169581">
              <a:buFontTx/>
              <a:buChar char="•"/>
            </a:pPr>
            <a:endParaRPr lang="en-US" altLang="en-US" dirty="0">
              <a:latin typeface="Times New Roman" panose="02020603050405020304" pitchFamily="18" charset="0"/>
            </a:endParaRPr>
          </a:p>
        </p:txBody>
      </p:sp>
      <p:sp>
        <p:nvSpPr>
          <p:cNvPr id="20484"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fontAlgn="auto">
              <a:spcBef>
                <a:spcPct val="0"/>
              </a:spcBef>
              <a:spcAft>
                <a:spcPts val="0"/>
              </a:spcAft>
              <a:defRPr/>
            </a:pPr>
            <a:fld id="{412A8CC8-14F6-4710-B531-A804D73E5631}" type="slidenum">
              <a:rPr lang="de-DE" altLang="en-US">
                <a:solidFill>
                  <a:prstClr val="black"/>
                </a:solidFill>
              </a:rPr>
              <a:pPr fontAlgn="auto">
                <a:spcBef>
                  <a:spcPct val="0"/>
                </a:spcBef>
                <a:spcAft>
                  <a:spcPts val="0"/>
                </a:spcAft>
                <a:defRPr/>
              </a:pPr>
              <a:t>15</a:t>
            </a:fld>
            <a:endParaRPr lang="de-DE" altLang="en-US">
              <a:solidFill>
                <a:prstClr val="black"/>
              </a:solidFill>
            </a:endParaRPr>
          </a:p>
        </p:txBody>
      </p:sp>
    </p:spTree>
    <p:extLst>
      <p:ext uri="{BB962C8B-B14F-4D97-AF65-F5344CB8AC3E}">
        <p14:creationId xmlns:p14="http://schemas.microsoft.com/office/powerpoint/2010/main" val="224290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p:txBody>
          <a:bodyPr/>
          <a:lstStyle/>
          <a:p>
            <a:pPr marL="171152" indent="-171152">
              <a:defRPr/>
            </a:pPr>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3E236-9927-4F9E-9FAE-B94867422A9C}" type="slidenum">
              <a:rPr lang="de-DE" altLang="en-US" smtClean="0"/>
              <a:pPr>
                <a:spcBef>
                  <a:spcPct val="0"/>
                </a:spcBef>
              </a:pPr>
              <a:t>16</a:t>
            </a:fld>
            <a:endParaRPr lang="de-DE" altLang="en-US"/>
          </a:p>
        </p:txBody>
      </p:sp>
    </p:spTree>
    <p:extLst>
      <p:ext uri="{BB962C8B-B14F-4D97-AF65-F5344CB8AC3E}">
        <p14:creationId xmlns:p14="http://schemas.microsoft.com/office/powerpoint/2010/main" val="3740608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*Hand out some modeling summary reports at this time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when our energy engineer engages with your project</a:t>
            </a:r>
          </a:p>
          <a:p>
            <a:pPr marL="171450" indent="-171450">
              <a:buFont typeface="Arial" panose="020B0604020202020204" pitchFamily="34" charset="0"/>
              <a:buChar char="•"/>
            </a:pPr>
            <a:r>
              <a:rPr lang="en-US" dirty="0"/>
              <a:t>We do a review of the design, no matter where it is in the process</a:t>
            </a:r>
          </a:p>
          <a:p>
            <a:pPr marL="171450" indent="-171450">
              <a:buFont typeface="Arial" panose="020B0604020202020204" pitchFamily="34" charset="0"/>
              <a:buChar char="•"/>
            </a:pPr>
            <a:r>
              <a:rPr lang="en-US" dirty="0"/>
              <a:t>They will evaluate design options for you and help determine where to optimize energy efficiency</a:t>
            </a:r>
          </a:p>
          <a:p>
            <a:pPr marL="171450" indent="-171450">
              <a:buFont typeface="Arial" panose="020B0604020202020204" pitchFamily="34" charset="0"/>
              <a:buChar char="•"/>
            </a:pPr>
            <a:r>
              <a:rPr lang="en-US" dirty="0"/>
              <a:t>They will do a whole-building energy analysis and can use a number of different software in order to best assist you</a:t>
            </a:r>
          </a:p>
          <a:p>
            <a:endParaRPr lang="en-US" dirty="0"/>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17</a:t>
            </a:fld>
            <a:endParaRPr lang="de-DE" altLang="en-US"/>
          </a:p>
        </p:txBody>
      </p:sp>
    </p:spTree>
    <p:extLst>
      <p:ext uri="{BB962C8B-B14F-4D97-AF65-F5344CB8AC3E}">
        <p14:creationId xmlns:p14="http://schemas.microsoft.com/office/powerpoint/2010/main" val="342760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what goes in to an energy model?</a:t>
            </a:r>
          </a:p>
          <a:p>
            <a:pPr marL="171450" indent="-171450">
              <a:buFont typeface="Arial" panose="020B0604020202020204" pitchFamily="34" charset="0"/>
              <a:buChar char="•"/>
            </a:pPr>
            <a:r>
              <a:rPr lang="en-US" dirty="0"/>
              <a:t>Looking at things on the left for the model and then reporting on the right column</a:t>
            </a:r>
          </a:p>
          <a:p>
            <a:endParaRPr lang="en-US" dirty="0"/>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18</a:t>
            </a:fld>
            <a:endParaRPr lang="de-DE" altLang="en-US"/>
          </a:p>
        </p:txBody>
      </p:sp>
    </p:spTree>
    <p:extLst>
      <p:ext uri="{BB962C8B-B14F-4D97-AF65-F5344CB8AC3E}">
        <p14:creationId xmlns:p14="http://schemas.microsoft.com/office/powerpoint/2010/main" val="611129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can expect to see in the summary report from the engineer</a:t>
            </a:r>
          </a:p>
          <a:p>
            <a:r>
              <a:rPr lang="en-US" dirty="0"/>
              <a:t>You can see that the incentives come from the energy saved beyond code baseline. The energy engineer creates a baseline model, which is the project built to code baseline, and then compares the more efficient model to that. And the delta between the two is where the financial incentives come from.</a:t>
            </a:r>
          </a:p>
          <a:p>
            <a:endParaRPr lang="en-US" dirty="0"/>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19</a:t>
            </a:fld>
            <a:endParaRPr lang="de-DE" altLang="en-US"/>
          </a:p>
        </p:txBody>
      </p:sp>
    </p:spTree>
    <p:extLst>
      <p:ext uri="{BB962C8B-B14F-4D97-AF65-F5344CB8AC3E}">
        <p14:creationId xmlns:p14="http://schemas.microsoft.com/office/powerpoint/2010/main" val="5707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p:txBody>
          <a:bodyPr/>
          <a:lstStyle/>
          <a:p>
            <a:pPr marL="171152" indent="-171152">
              <a:defRPr/>
            </a:pPr>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3E236-9927-4F9E-9FAE-B94867422A9C}" type="slidenum">
              <a:rPr lang="de-DE" altLang="en-US" smtClean="0"/>
              <a:pPr>
                <a:spcBef>
                  <a:spcPct val="0"/>
                </a:spcBef>
              </a:pPr>
              <a:t>2</a:t>
            </a:fld>
            <a:endParaRPr lang="de-DE" altLang="en-US"/>
          </a:p>
        </p:txBody>
      </p:sp>
    </p:spTree>
    <p:extLst>
      <p:ext uri="{BB962C8B-B14F-4D97-AF65-F5344CB8AC3E}">
        <p14:creationId xmlns:p14="http://schemas.microsoft.com/office/powerpoint/2010/main" val="3721917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we are calculating the savings based on modeled annual energy usage</a:t>
            </a:r>
          </a:p>
          <a:p>
            <a:r>
              <a:rPr lang="en-US" dirty="0"/>
              <a:t>This is all modeled data, we are not verifying it at the end of construction – if your building doesn’t deliver that, there isn’t a penalty</a:t>
            </a:r>
          </a:p>
          <a:p>
            <a:endParaRPr lang="en-US" dirty="0"/>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20</a:t>
            </a:fld>
            <a:endParaRPr lang="de-DE" altLang="en-US"/>
          </a:p>
        </p:txBody>
      </p:sp>
    </p:spTree>
    <p:extLst>
      <p:ext uri="{BB962C8B-B14F-4D97-AF65-F5344CB8AC3E}">
        <p14:creationId xmlns:p14="http://schemas.microsoft.com/office/powerpoint/2010/main" val="71052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an example of the types of recommendations you will see on the summary report and the information it provides</a:t>
            </a:r>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21</a:t>
            </a:fld>
            <a:endParaRPr lang="de-DE" altLang="en-US"/>
          </a:p>
        </p:txBody>
      </p:sp>
    </p:spTree>
    <p:extLst>
      <p:ext uri="{BB962C8B-B14F-4D97-AF65-F5344CB8AC3E}">
        <p14:creationId xmlns:p14="http://schemas.microsoft.com/office/powerpoint/2010/main" val="2173429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p:txBody>
          <a:bodyPr/>
          <a:lstStyle/>
          <a:p>
            <a:pPr marL="171152" indent="-171152">
              <a:defRPr/>
            </a:pPr>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3E236-9927-4F9E-9FAE-B94867422A9C}" type="slidenum">
              <a:rPr lang="de-DE" altLang="en-US" smtClean="0"/>
              <a:pPr>
                <a:spcBef>
                  <a:spcPct val="0"/>
                </a:spcBef>
              </a:pPr>
              <a:t>22</a:t>
            </a:fld>
            <a:endParaRPr lang="de-DE" altLang="en-US"/>
          </a:p>
        </p:txBody>
      </p:sp>
    </p:spTree>
    <p:extLst>
      <p:ext uri="{BB962C8B-B14F-4D97-AF65-F5344CB8AC3E}">
        <p14:creationId xmlns:p14="http://schemas.microsoft.com/office/powerpoint/2010/main" val="372191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p:txBody>
          <a:bodyPr/>
          <a:lstStyle/>
          <a:p>
            <a:pPr marL="171152" indent="-171152">
              <a:defRPr/>
            </a:pPr>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3E236-9927-4F9E-9FAE-B94867422A9C}" type="slidenum">
              <a:rPr lang="de-DE" altLang="en-US" smtClean="0"/>
              <a:pPr>
                <a:spcBef>
                  <a:spcPct val="0"/>
                </a:spcBef>
              </a:pPr>
              <a:t>23</a:t>
            </a:fld>
            <a:endParaRPr lang="de-DE" altLang="en-US"/>
          </a:p>
        </p:txBody>
      </p:sp>
    </p:spTree>
    <p:extLst>
      <p:ext uri="{BB962C8B-B14F-4D97-AF65-F5344CB8AC3E}">
        <p14:creationId xmlns:p14="http://schemas.microsoft.com/office/powerpoint/2010/main" val="247318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p:txBody>
          <a:bodyPr/>
          <a:lstStyle/>
          <a:p>
            <a:pPr marL="171152" indent="-171152">
              <a:defRPr/>
            </a:pPr>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3E236-9927-4F9E-9FAE-B94867422A9C}" type="slidenum">
              <a:rPr lang="de-DE" altLang="en-US" smtClean="0"/>
              <a:pPr>
                <a:spcBef>
                  <a:spcPct val="0"/>
                </a:spcBef>
              </a:pPr>
              <a:t>24</a:t>
            </a:fld>
            <a:endParaRPr lang="de-DE" altLang="en-US"/>
          </a:p>
        </p:txBody>
      </p:sp>
    </p:spTree>
    <p:extLst>
      <p:ext uri="{BB962C8B-B14F-4D97-AF65-F5344CB8AC3E}">
        <p14:creationId xmlns:p14="http://schemas.microsoft.com/office/powerpoint/2010/main" val="3721917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marL="171152" indent="-171152">
              <a:buFontTx/>
              <a:buChar char="•"/>
            </a:pPr>
            <a:r>
              <a:rPr lang="en-US" altLang="en-US" dirty="0">
                <a:latin typeface="Arial" panose="020B0604020202020204" pitchFamily="34" charset="0"/>
              </a:rPr>
              <a:t>Program eligibility requirements:</a:t>
            </a:r>
          </a:p>
          <a:p>
            <a:pPr marL="628079" lvl="1" indent="-171152">
              <a:buFontTx/>
              <a:buChar char="•"/>
            </a:pPr>
            <a:r>
              <a:rPr lang="en-US" altLang="en-US" dirty="0">
                <a:latin typeface="Arial" panose="020B0604020202020204" pitchFamily="34" charset="0"/>
              </a:rPr>
              <a:t>The baseline is code, and incentives are based on how far the project’s design exceeds code.</a:t>
            </a:r>
          </a:p>
          <a:p>
            <a:pPr marL="628079" lvl="1" indent="-171152">
              <a:buFontTx/>
              <a:buChar char="•"/>
            </a:pPr>
            <a:r>
              <a:rPr lang="en-US" altLang="en-US" dirty="0">
                <a:latin typeface="Arial" panose="020B0604020202020204" pitchFamily="34" charset="0"/>
              </a:rPr>
              <a:t>Taking the prescriptive approach through ASHRAE 90.1-2013, we have found to be more consistent with the goals of the design teams.</a:t>
            </a:r>
          </a:p>
          <a:p>
            <a:pPr marL="628079" lvl="1" indent="-171152">
              <a:buFontTx/>
              <a:buChar char="•"/>
            </a:pPr>
            <a:r>
              <a:rPr lang="en-US" altLang="en-US" dirty="0">
                <a:latin typeface="Arial" panose="020B0604020202020204" pitchFamily="34" charset="0"/>
              </a:rPr>
              <a:t>Commercial, industrial, or multi-family</a:t>
            </a:r>
          </a:p>
          <a:p>
            <a:pPr marL="628079" lvl="1" indent="-171152">
              <a:buFontTx/>
              <a:buChar char="•"/>
            </a:pPr>
            <a:r>
              <a:rPr lang="en-US" altLang="en-US" dirty="0">
                <a:latin typeface="Arial" panose="020B0604020202020204" pitchFamily="34" charset="0"/>
              </a:rPr>
              <a:t>Minimum 5,000 sq.ft.  minimum area requirement</a:t>
            </a:r>
          </a:p>
          <a:p>
            <a:pPr marL="628079" lvl="1" indent="-171152">
              <a:buFontTx/>
              <a:buChar char="•"/>
            </a:pPr>
            <a:r>
              <a:rPr lang="en-US" altLang="en-US" dirty="0">
                <a:latin typeface="Arial" panose="020B0604020202020204" pitchFamily="34" charset="0"/>
              </a:rPr>
              <a:t>2 or more systems must be included in project (lighting, HVAC, envelope, refrigeration)</a:t>
            </a:r>
          </a:p>
          <a:p>
            <a:pPr marL="628079" lvl="1" indent="-171152" eaLnBrk="1" hangingPunct="1">
              <a:buFontTx/>
              <a:buChar char="•"/>
            </a:pPr>
            <a:r>
              <a:rPr lang="en-US" altLang="en-US" sz="800" dirty="0">
                <a:latin typeface="Arial" panose="020B0604020202020204" pitchFamily="34" charset="0"/>
              </a:rPr>
              <a:t>Design incentive – 10% of the overall measure incentive awarded to the design team lead that worked with our team through the duration of the project.  The design incentive is awarded in addition to measure incentive that the owner receives.</a:t>
            </a:r>
            <a:endParaRPr lang="en-US" altLang="en-US" sz="1800" dirty="0">
              <a:latin typeface="Arial" panose="020B0604020202020204" pitchFamily="34" charset="0"/>
              <a:ea typeface="ＭＳ Ｐゴシック" pitchFamily="34" charset="-128"/>
            </a:endParaRPr>
          </a:p>
          <a:p>
            <a:pPr marL="628079" lvl="1" indent="-171152" eaLnBrk="1" hangingPunct="1">
              <a:buFontTx/>
              <a:buChar char="•"/>
            </a:pPr>
            <a:r>
              <a:rPr lang="en-US" altLang="en-US" sz="1800" dirty="0">
                <a:latin typeface="Arial" panose="020B0604020202020204" pitchFamily="34" charset="0"/>
              </a:rPr>
              <a:t>Early in design – 50% DD or earlier, ideally in the planning or schematic design phase</a:t>
            </a:r>
          </a:p>
          <a:p>
            <a:pPr marL="171152" indent="-171152"/>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1346F4-175F-4D2B-AD7F-05B9109FCDF7}" type="slidenum">
              <a:rPr lang="de-DE" altLang="en-US" smtClean="0"/>
              <a:pPr>
                <a:spcBef>
                  <a:spcPct val="0"/>
                </a:spcBef>
              </a:pPr>
              <a:t>25</a:t>
            </a:fld>
            <a:endParaRPr lang="de-DE" altLang="en-US"/>
          </a:p>
        </p:txBody>
      </p:sp>
    </p:spTree>
    <p:extLst>
      <p:ext uri="{BB962C8B-B14F-4D97-AF65-F5344CB8AC3E}">
        <p14:creationId xmlns:p14="http://schemas.microsoft.com/office/powerpoint/2010/main" val="3056015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marL="171152" indent="-171152">
              <a:buFontTx/>
              <a:buChar char="•"/>
            </a:pPr>
            <a:r>
              <a:rPr lang="en-US" altLang="en-US" dirty="0">
                <a:latin typeface="Arial" panose="020B0604020202020204" pitchFamily="34" charset="0"/>
              </a:rPr>
              <a:t>Program eligibility requirements:</a:t>
            </a:r>
          </a:p>
          <a:p>
            <a:pPr marL="628079" lvl="1" indent="-171152">
              <a:buFontTx/>
              <a:buChar char="•"/>
            </a:pPr>
            <a:r>
              <a:rPr lang="en-US" altLang="en-US" dirty="0">
                <a:latin typeface="Arial" panose="020B0604020202020204" pitchFamily="34" charset="0"/>
              </a:rPr>
              <a:t>The baseline is code, and incentives are based on how far the project’s design exceeds code, which is IECC 2015.</a:t>
            </a:r>
          </a:p>
          <a:p>
            <a:pPr marL="628079" lvl="1" indent="-171152">
              <a:buFontTx/>
              <a:buChar char="•"/>
            </a:pPr>
            <a:r>
              <a:rPr lang="en-US" altLang="en-US" dirty="0">
                <a:latin typeface="Arial" panose="020B0604020202020204" pitchFamily="34" charset="0"/>
              </a:rPr>
              <a:t>Taking the prescriptive approach through ASHRAE 90.1-2013, we have found to be more consistent with the goals of the design teams.</a:t>
            </a:r>
          </a:p>
          <a:p>
            <a:pPr marL="628079" lvl="1" indent="-171152">
              <a:buFontTx/>
              <a:buChar char="•"/>
            </a:pPr>
            <a:r>
              <a:rPr lang="en-US" altLang="en-US" dirty="0">
                <a:latin typeface="Arial" panose="020B0604020202020204" pitchFamily="34" charset="0"/>
              </a:rPr>
              <a:t>Commercial, industrial, or multi-family</a:t>
            </a:r>
          </a:p>
          <a:p>
            <a:pPr marL="628079" lvl="1" indent="-171152">
              <a:buFontTx/>
              <a:buChar char="•"/>
            </a:pPr>
            <a:r>
              <a:rPr lang="en-US" altLang="en-US" dirty="0">
                <a:latin typeface="Arial" panose="020B0604020202020204" pitchFamily="34" charset="0"/>
              </a:rPr>
              <a:t>Minimum 5,000 sq.ft.  minimum area requirement</a:t>
            </a:r>
          </a:p>
          <a:p>
            <a:pPr marL="628079" lvl="1" indent="-171152">
              <a:buFontTx/>
              <a:buChar char="•"/>
            </a:pPr>
            <a:r>
              <a:rPr lang="en-US" altLang="en-US" dirty="0">
                <a:latin typeface="Arial" panose="020B0604020202020204" pitchFamily="34" charset="0"/>
              </a:rPr>
              <a:t>2 or more systems must be included in project (lighting, HVAC, envelope, refrigeration)</a:t>
            </a:r>
          </a:p>
          <a:p>
            <a:pPr marL="628079" lvl="1" indent="-171152" eaLnBrk="1" hangingPunct="1">
              <a:buFontTx/>
              <a:buChar char="•"/>
            </a:pPr>
            <a:r>
              <a:rPr lang="en-US" altLang="en-US" sz="800" dirty="0">
                <a:latin typeface="Arial" panose="020B0604020202020204" pitchFamily="34" charset="0"/>
              </a:rPr>
              <a:t>Design incentive – 10% of the overall measure incentive awarded to the design team lead that worked with our team through the duration of the project.  The design incentive is awarded in addition to measure incentive that the owner receives.</a:t>
            </a:r>
            <a:endParaRPr lang="en-US" altLang="en-US" sz="1800" dirty="0">
              <a:latin typeface="Arial" panose="020B0604020202020204" pitchFamily="34" charset="0"/>
              <a:ea typeface="ＭＳ Ｐゴシック" pitchFamily="34" charset="-128"/>
            </a:endParaRPr>
          </a:p>
          <a:p>
            <a:pPr marL="628079" lvl="1" indent="-171152" eaLnBrk="1" hangingPunct="1">
              <a:buFontTx/>
              <a:buChar char="•"/>
            </a:pPr>
            <a:r>
              <a:rPr lang="en-US" altLang="en-US" sz="1800" dirty="0">
                <a:latin typeface="Arial" panose="020B0604020202020204" pitchFamily="34" charset="0"/>
              </a:rPr>
              <a:t>Early in design – 50% DD or earlier, ideally in the planning or schematic design phase</a:t>
            </a:r>
          </a:p>
          <a:p>
            <a:pPr marL="171152" indent="-171152"/>
            <a:endParaRPr lang="en-US" altLang="en-US" dirty="0">
              <a:latin typeface="Arial" panose="020B0604020202020204" pitchFamily="34" charset="0"/>
            </a:endParaRPr>
          </a:p>
        </p:txBody>
      </p:sp>
      <p:sp>
        <p:nvSpPr>
          <p:cNvPr id="58372"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1346F4-175F-4D2B-AD7F-05B9109FCDF7}" type="slidenum">
              <a:rPr lang="de-DE" altLang="en-US" smtClean="0"/>
              <a:pPr>
                <a:spcBef>
                  <a:spcPct val="0"/>
                </a:spcBef>
              </a:pPr>
              <a:t>26</a:t>
            </a:fld>
            <a:endParaRPr lang="de-DE" altLang="en-US"/>
          </a:p>
        </p:txBody>
      </p:sp>
    </p:spTree>
    <p:extLst>
      <p:ext uri="{BB962C8B-B14F-4D97-AF65-F5344CB8AC3E}">
        <p14:creationId xmlns:p14="http://schemas.microsoft.com/office/powerpoint/2010/main" val="2574803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is submitted during project planning, design team has not been hired</a:t>
            </a:r>
          </a:p>
          <a:p>
            <a:r>
              <a:rPr lang="en-US" dirty="0"/>
              <a:t>TA team is helping to set language in RFP, help identify qualified professionals to help you meet your goals</a:t>
            </a:r>
          </a:p>
          <a:p>
            <a:endParaRPr lang="en-US" dirty="0"/>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27</a:t>
            </a:fld>
            <a:endParaRPr lang="de-DE" altLang="en-US"/>
          </a:p>
        </p:txBody>
      </p:sp>
    </p:spTree>
    <p:extLst>
      <p:ext uri="{BB962C8B-B14F-4D97-AF65-F5344CB8AC3E}">
        <p14:creationId xmlns:p14="http://schemas.microsoft.com/office/powerpoint/2010/main" val="604067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track you can apply anywhere between concept design and early in design development</a:t>
            </a:r>
          </a:p>
          <a:p>
            <a:r>
              <a:rPr lang="en-US" dirty="0"/>
              <a:t>This still gives plenty of time to engage with the TA team</a:t>
            </a:r>
          </a:p>
          <a:p>
            <a:endParaRPr lang="en-US" dirty="0"/>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28</a:t>
            </a:fld>
            <a:endParaRPr lang="de-DE" altLang="en-US"/>
          </a:p>
        </p:txBody>
      </p:sp>
    </p:spTree>
    <p:extLst>
      <p:ext uri="{BB962C8B-B14F-4D97-AF65-F5344CB8AC3E}">
        <p14:creationId xmlns:p14="http://schemas.microsoft.com/office/powerpoint/2010/main" val="3312408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track was developed in the last couple years for projects that are on fast track construction processes where there just isn’t a lot of time in design</a:t>
            </a:r>
          </a:p>
          <a:p>
            <a:r>
              <a:rPr lang="en-US" dirty="0"/>
              <a:t>Or you learned about the program late and still want to apply</a:t>
            </a:r>
          </a:p>
          <a:p>
            <a:r>
              <a:rPr lang="en-US" dirty="0"/>
              <a:t>We use a more expedited modeling process</a:t>
            </a:r>
          </a:p>
          <a:p>
            <a:endParaRPr lang="en-US" dirty="0"/>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29</a:t>
            </a:fld>
            <a:endParaRPr lang="de-DE" altLang="en-US"/>
          </a:p>
        </p:txBody>
      </p:sp>
    </p:spTree>
    <p:extLst>
      <p:ext uri="{BB962C8B-B14F-4D97-AF65-F5344CB8AC3E}">
        <p14:creationId xmlns:p14="http://schemas.microsoft.com/office/powerpoint/2010/main" val="148135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p:txBody>
          <a:bodyPr/>
          <a:lstStyle/>
          <a:p>
            <a:pPr marL="169581" indent="-169581">
              <a:buFont typeface="Arial" panose="020B0604020202020204" pitchFamily="34" charset="0"/>
              <a:buChar char="•"/>
              <a:defRPr/>
            </a:pPr>
            <a:r>
              <a:rPr lang="en-US" dirty="0">
                <a:latin typeface="Arial" pitchFamily="34" charset="0"/>
                <a:ea typeface="ＭＳ Ｐゴシック"/>
              </a:rPr>
              <a:t>All ComEd and gas utility customers contribute to the incentive fund.</a:t>
            </a:r>
          </a:p>
          <a:p>
            <a:pPr marL="169581" indent="-169581">
              <a:buFont typeface="Arial" panose="020B0604020202020204" pitchFamily="34" charset="0"/>
              <a:buChar char="•"/>
              <a:defRPr/>
            </a:pPr>
            <a:r>
              <a:rPr lang="en-US" dirty="0">
                <a:latin typeface="Arial" pitchFamily="34" charset="0"/>
                <a:ea typeface="ＭＳ Ｐゴシック"/>
              </a:rPr>
              <a:t>Take a look at your ComEd bill.</a:t>
            </a:r>
            <a:r>
              <a:rPr lang="en-US" baseline="0" dirty="0">
                <a:latin typeface="Arial" pitchFamily="34" charset="0"/>
                <a:ea typeface="ＭＳ Ｐゴシック"/>
              </a:rPr>
              <a:t>  </a:t>
            </a:r>
            <a:r>
              <a:rPr lang="en-US" dirty="0">
                <a:latin typeface="Arial" pitchFamily="34" charset="0"/>
                <a:ea typeface="ＭＳ Ｐゴシック"/>
              </a:rPr>
              <a:t>There is a line that says “Energy Efficiency Programs” and shows what your company is contributing.</a:t>
            </a:r>
          </a:p>
          <a:p>
            <a:pPr marL="169581" marR="0" lvl="0" indent="-16958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itchFamily="34" charset="0"/>
                <a:ea typeface="ＭＳ Ｐゴシック"/>
              </a:rPr>
              <a:t>It’s based on kWh usage (and </a:t>
            </a:r>
            <a:r>
              <a:rPr lang="en-US" dirty="0" err="1">
                <a:latin typeface="Arial" pitchFamily="34" charset="0"/>
                <a:ea typeface="ＭＳ Ｐゴシック"/>
              </a:rPr>
              <a:t>therm</a:t>
            </a:r>
            <a:r>
              <a:rPr lang="en-US" dirty="0">
                <a:latin typeface="Arial" pitchFamily="34" charset="0"/>
                <a:ea typeface="ＭＳ Ｐゴシック"/>
              </a:rPr>
              <a:t> usage on your gas bill).</a:t>
            </a:r>
          </a:p>
          <a:p>
            <a:pPr marL="169581" indent="-169581">
              <a:buFont typeface="Arial" panose="020B0604020202020204" pitchFamily="34" charset="0"/>
              <a:buChar char="•"/>
              <a:defRPr/>
            </a:pPr>
            <a:r>
              <a:rPr lang="en-US" dirty="0">
                <a:latin typeface="Arial" pitchFamily="34" charset="0"/>
                <a:ea typeface="ＭＳ Ｐゴシック"/>
              </a:rPr>
              <a:t>Since you’re paying into the fund, you should consider energy efficiency projects that will repay you in incentives.</a:t>
            </a:r>
          </a:p>
          <a:p>
            <a:pPr marL="169581" marR="0" lvl="0" indent="-16958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itchFamily="34" charset="0"/>
                <a:ea typeface="ＭＳ Ｐゴシック"/>
              </a:rPr>
              <a:t>Supplemental info: The rate # can change, the 00046 changes based on year and regulations</a:t>
            </a:r>
          </a:p>
          <a:p>
            <a:pPr marL="169581" indent="-169581">
              <a:buFont typeface="Arial" panose="020B0604020202020204" pitchFamily="34" charset="0"/>
              <a:buChar char="•"/>
              <a:defRPr/>
            </a:pPr>
            <a:endParaRPr lang="en-US" dirty="0">
              <a:latin typeface="Arial" pitchFamily="34" charset="0"/>
              <a:ea typeface="ＭＳ Ｐゴシック"/>
            </a:endParaRPr>
          </a:p>
          <a:p>
            <a:pPr marL="171152" indent="-171152">
              <a:defRPr/>
            </a:pPr>
            <a:endParaRPr lang="en-US" altLang="en-US" dirty="0">
              <a:latin typeface="Arial" panose="020B0604020202020204" pitchFamily="34" charset="0"/>
            </a:endParaRPr>
          </a:p>
        </p:txBody>
      </p:sp>
      <p:sp>
        <p:nvSpPr>
          <p:cNvPr id="26628"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B8587E-CB7E-4FA8-B4BE-95EF6E090318}" type="slidenum">
              <a:rPr lang="de-DE" altLang="en-US" smtClean="0"/>
              <a:pPr>
                <a:spcBef>
                  <a:spcPct val="0"/>
                </a:spcBef>
              </a:pPr>
              <a:t>3</a:t>
            </a:fld>
            <a:endParaRPr lang="de-DE" altLang="en-US"/>
          </a:p>
        </p:txBody>
      </p:sp>
    </p:spTree>
    <p:extLst>
      <p:ext uri="{BB962C8B-B14F-4D97-AF65-F5344CB8AC3E}">
        <p14:creationId xmlns:p14="http://schemas.microsoft.com/office/powerpoint/2010/main" val="1329866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p:txBody>
          <a:bodyPr/>
          <a:lstStyle/>
          <a:p>
            <a:pPr marL="171152" indent="-171152">
              <a:defRPr/>
            </a:pPr>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3E236-9927-4F9E-9FAE-B94867422A9C}" type="slidenum">
              <a:rPr lang="de-DE" altLang="en-US" smtClean="0"/>
              <a:pPr>
                <a:spcBef>
                  <a:spcPct val="0"/>
                </a:spcBef>
              </a:pPr>
              <a:t>30</a:t>
            </a:fld>
            <a:endParaRPr lang="de-DE" altLang="en-US"/>
          </a:p>
        </p:txBody>
      </p:sp>
    </p:spTree>
    <p:extLst>
      <p:ext uri="{BB962C8B-B14F-4D97-AF65-F5344CB8AC3E}">
        <p14:creationId xmlns:p14="http://schemas.microsoft.com/office/powerpoint/2010/main" val="3721917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4433" fontAlgn="auto">
              <a:spcBef>
                <a:spcPts val="0"/>
              </a:spcBef>
              <a:spcAft>
                <a:spcPts val="0"/>
              </a:spcAft>
              <a:defRPr/>
            </a:pPr>
            <a:fld id="{648F06EF-E303-4BF3-8DB6-598B2421640C}" type="slidenum">
              <a:rPr lang="en-US">
                <a:solidFill>
                  <a:prstClr val="black"/>
                </a:solidFill>
                <a:latin typeface="Calibri" panose="020F0502020204030204"/>
              </a:rPr>
              <a:pPr defTabSz="904433" fontAlgn="auto">
                <a:spcBef>
                  <a:spcPts val="0"/>
                </a:spcBef>
                <a:spcAft>
                  <a:spcPts val="0"/>
                </a:spcAft>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03725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47" indent="-171447" defTabSz="914381">
              <a:buFont typeface="Arial" pitchFamily="34" charset="0"/>
              <a:buChar char="•"/>
              <a:defRPr/>
            </a:pPr>
            <a:r>
              <a:rPr lang="en-US" dirty="0"/>
              <a:t>Greatest activity seen in downtown Chicago –the hottest part of the construction market (lower left corner). But we’re also seeing a growing number of projects across Northern IL, with much construction activity increasing in the suburbs just west of metropolitan Chicago.</a:t>
            </a:r>
          </a:p>
          <a:p>
            <a:pPr marL="171447" indent="-171447" defTabSz="914381">
              <a:buFont typeface="Arial" pitchFamily="34" charset="0"/>
              <a:buChar char="•"/>
              <a:defRPr/>
            </a:pPr>
            <a:r>
              <a:rPr lang="en-US" dirty="0"/>
              <a:t>Primary markets we serve include healthcare, higher-ed, industrial/warehouse, retail/service, multi-family, hospitality, office.</a:t>
            </a:r>
          </a:p>
          <a:p>
            <a:pPr marL="171447" indent="-171447" defTabSz="914381">
              <a:buFont typeface="Arial" pitchFamily="34" charset="0"/>
              <a:buChar char="•"/>
              <a:defRPr/>
            </a:pPr>
            <a:r>
              <a:rPr lang="en-US" kern="0" dirty="0">
                <a:cs typeface="Arial" pitchFamily="34" charset="0"/>
              </a:rPr>
              <a:t>Capturing 60% of the eligible square footage of the new construction and major renovation market in ComEd territory </a:t>
            </a:r>
            <a:r>
              <a:rPr lang="en-US" altLang="en-US" baseline="0" dirty="0">
                <a:latin typeface="Arial" panose="020B0604020202020204" pitchFamily="34" charset="0"/>
              </a:rPr>
              <a:t>cited from </a:t>
            </a:r>
            <a:r>
              <a:rPr lang="en-US" altLang="en-US" dirty="0" err="1"/>
              <a:t>ConstructConnect</a:t>
            </a:r>
            <a:r>
              <a:rPr lang="en-US" altLang="en-US" dirty="0"/>
              <a:t>, the 2016 forecast for new construction starts</a:t>
            </a:r>
            <a:r>
              <a:rPr lang="en-US" dirty="0"/>
              <a:t>.  Emphasize that this is square footage, not number of buildings or projects.</a:t>
            </a:r>
            <a:endParaRPr lang="en-US" altLang="en-US" dirty="0">
              <a:latin typeface="Arial" panose="020B0604020202020204" pitchFamily="34" charset="0"/>
            </a:endParaRPr>
          </a:p>
          <a:p>
            <a:pPr marL="171447" indent="-171447" defTabSz="914381">
              <a:buFont typeface="Arial" pitchFamily="34" charset="0"/>
              <a:buChar char="•"/>
              <a:defRPr/>
            </a:pPr>
            <a:endParaRPr lang="en-US" dirty="0"/>
          </a:p>
          <a:p>
            <a:pPr>
              <a:defRPr/>
            </a:pPr>
            <a:endParaRPr lang="en-US" dirty="0"/>
          </a:p>
        </p:txBody>
      </p:sp>
      <p:sp>
        <p:nvSpPr>
          <p:cNvPr id="30724"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30FCB8-FAB6-48D9-93A2-AC6CFD762C67}" type="slidenum">
              <a:rPr lang="de-DE" altLang="en-US" smtClean="0"/>
              <a:pPr>
                <a:spcBef>
                  <a:spcPct val="0"/>
                </a:spcBef>
              </a:pPr>
              <a:t>32</a:t>
            </a:fld>
            <a:endParaRPr lang="de-DE" altLang="en-US"/>
          </a:p>
        </p:txBody>
      </p:sp>
    </p:spTree>
    <p:extLst>
      <p:ext uri="{BB962C8B-B14F-4D97-AF65-F5344CB8AC3E}">
        <p14:creationId xmlns:p14="http://schemas.microsoft.com/office/powerpoint/2010/main" val="2797061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dirty="0">
                <a:latin typeface="Arial" panose="020B0604020202020204" pitchFamily="34" charset="0"/>
              </a:rPr>
              <a:t>If you’re not sure if NC is the right fit, still give us a call and we’ll point you in the right direction.</a:t>
            </a:r>
          </a:p>
          <a:p>
            <a:endParaRPr lang="en-US" altLang="en-US" dirty="0">
              <a:latin typeface="Arial" panose="020B0604020202020204" pitchFamily="34" charset="0"/>
            </a:endParaRPr>
          </a:p>
        </p:txBody>
      </p:sp>
      <p:sp>
        <p:nvSpPr>
          <p:cNvPr id="64516"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3DDDD9-3672-48FB-AD9D-FDD213241EA3}" type="slidenum">
              <a:rPr lang="de-DE" altLang="en-US" smtClean="0"/>
              <a:pPr>
                <a:spcBef>
                  <a:spcPct val="0"/>
                </a:spcBef>
              </a:pPr>
              <a:t>33</a:t>
            </a:fld>
            <a:endParaRPr lang="de-D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5325"/>
            <a:ext cx="4641850" cy="3481388"/>
          </a:xfrm>
        </p:spPr>
      </p:sp>
      <p:sp>
        <p:nvSpPr>
          <p:cNvPr id="3" name="Notes Placeholder 2"/>
          <p:cNvSpPr>
            <a:spLocks noGrp="1"/>
          </p:cNvSpPr>
          <p:nvPr>
            <p:ph type="body" idx="1"/>
          </p:nvPr>
        </p:nvSpPr>
        <p:spPr/>
        <p:txBody>
          <a:bodyPr/>
          <a:lstStyle/>
          <a:p>
            <a:pPr marL="168031" indent="-168031">
              <a:buFont typeface="Wingdings" panose="05000000000000000000" pitchFamily="2" charset="2"/>
              <a:buChar char="§"/>
            </a:pPr>
            <a:r>
              <a:rPr lang="en-US" sz="1100" dirty="0">
                <a:latin typeface="Arial" panose="020B0604020202020204" pitchFamily="34" charset="0"/>
                <a:cs typeface="Arial" panose="020B0604020202020204" pitchFamily="34" charset="0"/>
              </a:rPr>
              <a:t>ComEd has a large portfolio of energy efficiency offerings, NC is just one of them you can see on this list.</a:t>
            </a:r>
          </a:p>
          <a:p>
            <a:pPr marL="168031" indent="-168031">
              <a:buFont typeface="Wingdings" panose="05000000000000000000" pitchFamily="2" charset="2"/>
              <a:buChar char="§"/>
            </a:pPr>
            <a:r>
              <a:rPr lang="en-US" sz="1100" dirty="0">
                <a:latin typeface="Arial" panose="020B0604020202020204" pitchFamily="34" charset="0"/>
                <a:cs typeface="Arial" panose="020B0604020202020204" pitchFamily="34" charset="0"/>
              </a:rPr>
              <a:t>ComEd has programs and services that appeal to virtually ALL SIZES &amp; TYPES businesses…</a:t>
            </a:r>
          </a:p>
          <a:p>
            <a:pPr marL="628607" lvl="1" indent="-171425" defTabSz="904397">
              <a:buFont typeface="Arial" panose="020B0604020202020204" pitchFamily="34" charset="0"/>
              <a:buChar char="•"/>
              <a:defRPr/>
            </a:pPr>
            <a:r>
              <a:rPr lang="en-US" sz="1100" dirty="0">
                <a:latin typeface="Arial" panose="020B0604020202020204" pitchFamily="34" charset="0"/>
                <a:cs typeface="Arial" panose="020B0604020202020204" pitchFamily="34" charset="0"/>
              </a:rPr>
              <a:t>Everything from:</a:t>
            </a:r>
          </a:p>
          <a:p>
            <a:pPr marL="1080814" lvl="2" indent="-171425" defTabSz="904397">
              <a:buFont typeface="Arial" panose="020B0604020202020204" pitchFamily="34" charset="0"/>
              <a:buChar char="•"/>
              <a:defRPr/>
            </a:pPr>
            <a:r>
              <a:rPr lang="en-US" sz="1100" i="1" dirty="0">
                <a:solidFill>
                  <a:srgbClr val="0094B3"/>
                </a:solidFill>
                <a:latin typeface="Arial" panose="020B0604020202020204" pitchFamily="34" charset="0"/>
                <a:cs typeface="Arial" panose="020B0604020202020204" pitchFamily="34" charset="0"/>
              </a:rPr>
              <a:t>instant discounts on lighting </a:t>
            </a:r>
          </a:p>
          <a:p>
            <a:pPr marL="1080814" lvl="2" indent="-171425" defTabSz="904397">
              <a:buFont typeface="Arial" panose="020B0604020202020204" pitchFamily="34" charset="0"/>
              <a:buChar char="•"/>
              <a:defRPr/>
            </a:pPr>
            <a:r>
              <a:rPr lang="en-US" sz="1100" i="1" dirty="0">
                <a:solidFill>
                  <a:srgbClr val="0094B3"/>
                </a:solidFill>
                <a:latin typeface="Arial" panose="020B0604020202020204" pitchFamily="34" charset="0"/>
                <a:cs typeface="Arial" panose="020B0604020202020204" pitchFamily="34" charset="0"/>
              </a:rPr>
              <a:t>to  cash incentives to Assessments </a:t>
            </a:r>
          </a:p>
          <a:p>
            <a:pPr marL="1080814" lvl="2" indent="-171425" defTabSz="904397">
              <a:buFont typeface="Arial" panose="020B0604020202020204" pitchFamily="34" charset="0"/>
              <a:buChar char="•"/>
              <a:defRPr/>
            </a:pPr>
            <a:r>
              <a:rPr lang="en-US" sz="1100" i="1" dirty="0">
                <a:solidFill>
                  <a:srgbClr val="0094B3"/>
                </a:solidFill>
                <a:latin typeface="Arial" panose="020B0604020202020204" pitchFamily="34" charset="0"/>
                <a:cs typeface="Arial" panose="020B0604020202020204" pitchFamily="34" charset="0"/>
              </a:rPr>
              <a:t>to whole-building solutions</a:t>
            </a:r>
          </a:p>
          <a:p>
            <a:pPr marL="1080814" lvl="2" indent="-171425" defTabSz="904397">
              <a:buFont typeface="Arial" panose="020B0604020202020204" pitchFamily="34" charset="0"/>
              <a:buChar char="•"/>
              <a:defRPr/>
            </a:pPr>
            <a:r>
              <a:rPr lang="en-US" sz="1100" i="1" dirty="0">
                <a:solidFill>
                  <a:srgbClr val="0094B3"/>
                </a:solidFill>
                <a:latin typeface="Arial" panose="020B0604020202020204" pitchFamily="34" charset="0"/>
                <a:cs typeface="Arial" panose="020B0604020202020204" pitchFamily="34" charset="0"/>
              </a:rPr>
              <a:t>to help businesses use energy more efficiently </a:t>
            </a:r>
          </a:p>
          <a:p>
            <a:pPr marL="169574" indent="-169574" defTabSz="904397">
              <a:buFont typeface="Wingdings" panose="05000000000000000000" pitchFamily="2" charset="2"/>
              <a:buChar char="§"/>
              <a:defRPr/>
            </a:pPr>
            <a:endParaRPr lang="en-US" sz="1100" dirty="0">
              <a:latin typeface="Arial" panose="020B0604020202020204" pitchFamily="34" charset="0"/>
              <a:cs typeface="Arial" panose="020B0604020202020204" pitchFamily="34" charset="0"/>
            </a:endParaRPr>
          </a:p>
          <a:p>
            <a:pPr marL="167729" indent="-167729">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648F06EF-E303-4BF3-8DB6-598B2421640C}"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78556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p:txBody>
          <a:bodyPr/>
          <a:lstStyle/>
          <a:p>
            <a:pPr marL="169581" indent="-169581">
              <a:buFont typeface="Arial" pitchFamily="34" charset="0"/>
              <a:buChar char="•"/>
              <a:defRPr/>
            </a:pPr>
            <a:r>
              <a:rPr lang="en-US" dirty="0">
                <a:latin typeface="Times New Roman" pitchFamily="18" charset="0"/>
              </a:rPr>
              <a:t>NC offers incentives as opposed to rebates.</a:t>
            </a:r>
          </a:p>
          <a:p>
            <a:pPr marL="169581" indent="-169581">
              <a:buFont typeface="Arial" pitchFamily="34" charset="0"/>
              <a:buChar char="•"/>
              <a:defRPr/>
            </a:pPr>
            <a:r>
              <a:rPr lang="en-US" dirty="0">
                <a:latin typeface="Times New Roman" pitchFamily="18" charset="0"/>
              </a:rPr>
              <a:t>Projects include new construction, additions, and major renovations</a:t>
            </a:r>
          </a:p>
          <a:p>
            <a:pPr marL="169581" indent="-169581">
              <a:buFont typeface="Arial" pitchFamily="34" charset="0"/>
              <a:buChar char="•"/>
              <a:defRPr/>
            </a:pPr>
            <a:r>
              <a:rPr lang="en-US" dirty="0">
                <a:latin typeface="Times New Roman" pitchFamily="18" charset="0"/>
              </a:rPr>
              <a:t>Our primary focus it to support the design team and building owner with high quality technical assistance throughout the project in the form of energy modeling </a:t>
            </a:r>
            <a:r>
              <a:rPr lang="en-US" dirty="0">
                <a:ea typeface="ＭＳ Ｐゴシック" charset="-128"/>
              </a:rPr>
              <a:t>or whole-building energy simulations</a:t>
            </a:r>
            <a:r>
              <a:rPr lang="en-US" dirty="0">
                <a:latin typeface="Times New Roman" pitchFamily="18" charset="0"/>
              </a:rPr>
              <a:t> early in the design process.</a:t>
            </a:r>
          </a:p>
          <a:p>
            <a:pPr marL="169581" indent="-169581">
              <a:buFont typeface="Arial" pitchFamily="34" charset="0"/>
              <a:buChar char="•"/>
              <a:defRPr/>
            </a:pPr>
            <a:r>
              <a:rPr lang="en-US" dirty="0">
                <a:ea typeface="ＭＳ Ｐゴシック" charset="-128"/>
              </a:rPr>
              <a:t>The team has access to technical experts at no cost to identify ways to save energy and lower operating expenses through the identification of energy efficiency measures such as lighting and HVAC equipment.</a:t>
            </a:r>
          </a:p>
        </p:txBody>
      </p:sp>
      <p:sp>
        <p:nvSpPr>
          <p:cNvPr id="18436"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3E236-9927-4F9E-9FAE-B94867422A9C}" type="slidenum">
              <a:rPr lang="de-DE" altLang="en-US" smtClean="0"/>
              <a:pPr>
                <a:spcBef>
                  <a:spcPct val="0"/>
                </a:spcBef>
              </a:pPr>
              <a:t>5</a:t>
            </a:fld>
            <a:endParaRPr lang="de-DE" altLang="en-US"/>
          </a:p>
        </p:txBody>
      </p:sp>
    </p:spTree>
    <p:extLst>
      <p:ext uri="{BB962C8B-B14F-4D97-AF65-F5344CB8AC3E}">
        <p14:creationId xmlns:p14="http://schemas.microsoft.com/office/powerpoint/2010/main" val="372191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DCEO Illinois Energy Now is no longer active.</a:t>
            </a:r>
            <a:r>
              <a:rPr lang="en-US" baseline="0" dirty="0"/>
              <a:t> All incentives for public sector are now through the utilities</a:t>
            </a:r>
          </a:p>
          <a:p>
            <a:pPr marL="169581" indent="-169581">
              <a:buFontTx/>
              <a:buChar char="-"/>
            </a:pPr>
            <a:r>
              <a:rPr lang="en-US" baseline="0" dirty="0">
                <a:solidFill>
                  <a:schemeClr val="accent1">
                    <a:lumMod val="20000"/>
                    <a:lumOff val="80000"/>
                  </a:schemeClr>
                </a:solidFill>
              </a:rPr>
              <a:t>Certain large energy users may be excluded from incentive programs </a:t>
            </a:r>
          </a:p>
          <a:p>
            <a:pPr marL="169581" indent="-169581">
              <a:buFontTx/>
              <a:buChar char="-"/>
            </a:pPr>
            <a:r>
              <a:rPr lang="en-US" baseline="0" dirty="0">
                <a:solidFill>
                  <a:schemeClr val="accent1">
                    <a:lumMod val="20000"/>
                    <a:lumOff val="80000"/>
                  </a:schemeClr>
                </a:solidFill>
              </a:rPr>
              <a:t>Make sure to explain "other public sector facilities," namely state and federal government, and public universities.</a:t>
            </a:r>
          </a:p>
          <a:p>
            <a:pPr marL="169581" marR="0" lvl="0" indent="-169581" algn="l" defTabSz="914400" rtl="0" eaLnBrk="0" fontAlgn="base" latinLnBrk="0" hangingPunct="0">
              <a:lnSpc>
                <a:spcPct val="100000"/>
              </a:lnSpc>
              <a:spcBef>
                <a:spcPct val="30000"/>
              </a:spcBef>
              <a:spcAft>
                <a:spcPct val="0"/>
              </a:spcAft>
              <a:buClrTx/>
              <a:buSzTx/>
              <a:buFontTx/>
              <a:buChar char="-"/>
              <a:tabLst/>
              <a:defRPr/>
            </a:pPr>
            <a:r>
              <a:rPr lang="en-US" dirty="0">
                <a:solidFill>
                  <a:schemeClr val="tx1"/>
                </a:solidFill>
              </a:rPr>
              <a:t>Note that public housing new construction or major renovations may be eligible for higher incentives through the affordable housing new construction offering. For more information we are providing links in the pdf we’ll share after today’s presentation to both the offering application and guidelines and an on-demand webinar that gives an overview of the offering.</a:t>
            </a:r>
          </a:p>
          <a:p>
            <a:pPr marL="169581" indent="-169581">
              <a:buFontTx/>
              <a:buChar char="-"/>
            </a:pPr>
            <a:endParaRPr lang="en-US" baseline="0" dirty="0">
              <a:solidFill>
                <a:schemeClr val="accent1">
                  <a:lumMod val="20000"/>
                  <a:lumOff val="8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6</a:t>
            </a:fld>
            <a:endParaRPr lang="de-DE" altLang="en-US"/>
          </a:p>
        </p:txBody>
      </p:sp>
    </p:spTree>
    <p:extLst>
      <p:ext uri="{BB962C8B-B14F-4D97-AF65-F5344CB8AC3E}">
        <p14:creationId xmlns:p14="http://schemas.microsoft.com/office/powerpoint/2010/main" val="28656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p:txBody>
          <a:bodyPr/>
          <a:lstStyle/>
          <a:p>
            <a:pPr marL="171152" indent="-171152">
              <a:defRPr/>
            </a:pPr>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13854">
              <a:spcBef>
                <a:spcPct val="30000"/>
              </a:spcBef>
              <a:defRPr sz="1200">
                <a:solidFill>
                  <a:schemeClr val="tx1"/>
                </a:solidFill>
                <a:latin typeface="Arial" panose="020B0604020202020204" pitchFamily="34" charset="0"/>
              </a:defRPr>
            </a:lvl1pPr>
            <a:lvl2pPr marL="734852" indent="-282635" defTabSz="913854">
              <a:spcBef>
                <a:spcPct val="30000"/>
              </a:spcBef>
              <a:defRPr sz="1200">
                <a:solidFill>
                  <a:schemeClr val="tx1"/>
                </a:solidFill>
                <a:latin typeface="Arial" panose="020B0604020202020204" pitchFamily="34" charset="0"/>
              </a:defRPr>
            </a:lvl2pPr>
            <a:lvl3pPr marL="1130541" indent="-226108" defTabSz="913854">
              <a:spcBef>
                <a:spcPct val="30000"/>
              </a:spcBef>
              <a:defRPr sz="1200">
                <a:solidFill>
                  <a:schemeClr val="tx1"/>
                </a:solidFill>
                <a:latin typeface="Arial" panose="020B0604020202020204" pitchFamily="34" charset="0"/>
              </a:defRPr>
            </a:lvl3pPr>
            <a:lvl4pPr marL="1582758" indent="-226108" defTabSz="913854">
              <a:spcBef>
                <a:spcPct val="30000"/>
              </a:spcBef>
              <a:defRPr sz="1200">
                <a:solidFill>
                  <a:schemeClr val="tx1"/>
                </a:solidFill>
                <a:latin typeface="Arial" panose="020B0604020202020204" pitchFamily="34" charset="0"/>
              </a:defRPr>
            </a:lvl4pPr>
            <a:lvl5pPr marL="2034974" indent="-226108" defTabSz="913854">
              <a:spcBef>
                <a:spcPct val="30000"/>
              </a:spcBef>
              <a:defRPr sz="1200">
                <a:solidFill>
                  <a:schemeClr val="tx1"/>
                </a:solidFill>
                <a:latin typeface="Arial" panose="020B0604020202020204" pitchFamily="34" charset="0"/>
              </a:defRPr>
            </a:lvl5pPr>
            <a:lvl6pPr marL="2487191" indent="-226108" defTabSz="913854" eaLnBrk="0" fontAlgn="base" hangingPunct="0">
              <a:spcBef>
                <a:spcPct val="30000"/>
              </a:spcBef>
              <a:spcAft>
                <a:spcPct val="0"/>
              </a:spcAft>
              <a:defRPr sz="1200">
                <a:solidFill>
                  <a:schemeClr val="tx1"/>
                </a:solidFill>
                <a:latin typeface="Arial" panose="020B0604020202020204" pitchFamily="34" charset="0"/>
              </a:defRPr>
            </a:lvl6pPr>
            <a:lvl7pPr marL="2939407" indent="-226108" defTabSz="913854" eaLnBrk="0" fontAlgn="base" hangingPunct="0">
              <a:spcBef>
                <a:spcPct val="30000"/>
              </a:spcBef>
              <a:spcAft>
                <a:spcPct val="0"/>
              </a:spcAft>
              <a:defRPr sz="1200">
                <a:solidFill>
                  <a:schemeClr val="tx1"/>
                </a:solidFill>
                <a:latin typeface="Arial" panose="020B0604020202020204" pitchFamily="34" charset="0"/>
              </a:defRPr>
            </a:lvl7pPr>
            <a:lvl8pPr marL="3391624" indent="-226108" defTabSz="913854" eaLnBrk="0" fontAlgn="base" hangingPunct="0">
              <a:spcBef>
                <a:spcPct val="30000"/>
              </a:spcBef>
              <a:spcAft>
                <a:spcPct val="0"/>
              </a:spcAft>
              <a:defRPr sz="1200">
                <a:solidFill>
                  <a:schemeClr val="tx1"/>
                </a:solidFill>
                <a:latin typeface="Arial" panose="020B0604020202020204" pitchFamily="34" charset="0"/>
              </a:defRPr>
            </a:lvl8pPr>
            <a:lvl9pPr marL="3843840" indent="-226108" defTabSz="91385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43E236-9927-4F9E-9FAE-B94867422A9C}" type="slidenum">
              <a:rPr lang="de-DE" altLang="en-US" smtClean="0"/>
              <a:pPr>
                <a:spcBef>
                  <a:spcPct val="0"/>
                </a:spcBef>
              </a:pPr>
              <a:t>7</a:t>
            </a:fld>
            <a:endParaRPr lang="de-DE" altLang="en-US"/>
          </a:p>
        </p:txBody>
      </p:sp>
    </p:spTree>
    <p:extLst>
      <p:ext uri="{BB962C8B-B14F-4D97-AF65-F5344CB8AC3E}">
        <p14:creationId xmlns:p14="http://schemas.microsoft.com/office/powerpoint/2010/main" val="94883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overview of what is looks like to participate in the NC program</a:t>
            </a:r>
          </a:p>
          <a:p>
            <a:pPr marL="171450" indent="-171450">
              <a:buFont typeface="Arial" panose="020B0604020202020204" pitchFamily="34" charset="0"/>
              <a:buChar char="•"/>
            </a:pPr>
            <a:r>
              <a:rPr lang="en-US" dirty="0"/>
              <a:t>The first thing to do is confirm that your project is eligible, the easiest way to do that is to contact myself or anyone else with the program to start discussing your project. Once that occurs you can submit and application to the program.</a:t>
            </a:r>
          </a:p>
          <a:p>
            <a:pPr marL="171450" indent="-171450">
              <a:buFont typeface="Arial" panose="020B0604020202020204" pitchFamily="34" charset="0"/>
              <a:buChar char="•"/>
            </a:pPr>
            <a:r>
              <a:rPr lang="en-US" dirty="0"/>
              <a:t>The most important part of the process is engaging with our team during the design phase. This is when our energy engineer will be working with the owner and design team to offer energy recommendations, they will be completing energy models for the project and incentives information.</a:t>
            </a:r>
          </a:p>
          <a:p>
            <a:pPr marL="171450" indent="-171450">
              <a:buFont typeface="Arial" panose="020B0604020202020204" pitchFamily="34" charset="0"/>
              <a:buChar char="•"/>
            </a:pPr>
            <a:r>
              <a:rPr lang="en-US" dirty="0"/>
              <a:t>When design is complete, the funds are reserved with the utilities and you go through your normal construction process.</a:t>
            </a:r>
          </a:p>
          <a:p>
            <a:pPr marL="171450" indent="-171450">
              <a:buFont typeface="Arial" panose="020B0604020202020204" pitchFamily="34" charset="0"/>
              <a:buChar char="•"/>
            </a:pPr>
            <a:r>
              <a:rPr lang="en-US" dirty="0"/>
              <a:t>At the end of construction is when we verify the energy measures and then payment is sent out as a one time check.</a:t>
            </a:r>
          </a:p>
        </p:txBody>
      </p:sp>
      <p:sp>
        <p:nvSpPr>
          <p:cNvPr id="4" name="Slide Number Placeholder 3"/>
          <p:cNvSpPr>
            <a:spLocks noGrp="1"/>
          </p:cNvSpPr>
          <p:nvPr>
            <p:ph type="sldNum" sz="quarter" idx="10"/>
          </p:nvPr>
        </p:nvSpPr>
        <p:spPr/>
        <p:txBody>
          <a:bodyPr/>
          <a:lstStyle/>
          <a:p>
            <a:pPr>
              <a:defRPr/>
            </a:pPr>
            <a:fld id="{3FC4CB8D-69AC-4D82-9917-1CA68E79B8A7}" type="slidenum">
              <a:rPr lang="de-DE" altLang="en-US" smtClean="0"/>
              <a:pPr>
                <a:defRPr/>
              </a:pPr>
              <a:t>8</a:t>
            </a:fld>
            <a:endParaRPr lang="de-DE" altLang="en-US"/>
          </a:p>
        </p:txBody>
      </p:sp>
    </p:spTree>
    <p:extLst>
      <p:ext uri="{BB962C8B-B14F-4D97-AF65-F5344CB8AC3E}">
        <p14:creationId xmlns:p14="http://schemas.microsoft.com/office/powerpoint/2010/main" val="182994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a:buFont typeface="Arial" pitchFamily="34" charset="0"/>
              <a:buNone/>
              <a:defRPr/>
            </a:pPr>
            <a:r>
              <a:rPr lang="en-US" dirty="0"/>
              <a:t>This slide emphasizes the importance of applying as early as possible in the design process</a:t>
            </a:r>
          </a:p>
          <a:p>
            <a:pPr marL="174955" indent="-174955">
              <a:buFont typeface="Arial" pitchFamily="34" charset="0"/>
              <a:buChar char="•"/>
              <a:defRPr/>
            </a:pPr>
            <a:r>
              <a:rPr lang="en-US" sz="2000" kern="0" dirty="0"/>
              <a:t>Higher volume of kWh is earned for more measures implemented</a:t>
            </a:r>
          </a:p>
          <a:p>
            <a:pPr marL="174955" indent="-174955">
              <a:buFont typeface="Arial" pitchFamily="34" charset="0"/>
              <a:buChar char="•"/>
              <a:defRPr/>
            </a:pPr>
            <a:r>
              <a:rPr lang="en-US" sz="2000" kern="0" dirty="0"/>
              <a:t>Greater $/kWh is earned for earlier engagement</a:t>
            </a:r>
          </a:p>
          <a:p>
            <a:pPr marL="174955" indent="-174955">
              <a:buFont typeface="Arial" pitchFamily="34" charset="0"/>
              <a:buChar char="•"/>
              <a:defRPr/>
            </a:pPr>
            <a:r>
              <a:rPr lang="en-US" sz="2000" kern="0" dirty="0"/>
              <a:t>Design incentive may be applied to any track if requirements are met</a:t>
            </a:r>
          </a:p>
          <a:p>
            <a:pPr marL="174955" indent="-174955" defTabSz="904310">
              <a:buFont typeface="Arial" pitchFamily="34" charset="0"/>
              <a:buChar char="•"/>
              <a:defRPr/>
            </a:pPr>
            <a:r>
              <a:rPr lang="en-US" sz="2000" kern="0" dirty="0">
                <a:solidFill>
                  <a:srgbClr val="009FC2"/>
                </a:solidFill>
              </a:rPr>
              <a:t>$0.50/therm </a:t>
            </a:r>
            <a:r>
              <a:rPr lang="en-US" sz="2000" kern="0" dirty="0"/>
              <a:t>up to $50,000 per project for all tracks</a:t>
            </a:r>
          </a:p>
          <a:p>
            <a:pPr marL="174955" indent="-174955" defTabSz="904310">
              <a:buFont typeface="Arial" pitchFamily="34" charset="0"/>
              <a:buChar char="•"/>
              <a:defRPr/>
            </a:pPr>
            <a:r>
              <a:rPr lang="en-US" sz="1600" kern="0" dirty="0"/>
              <a:t>Incentive rate above 5 million kWh per project is awarded at a reduced rate</a:t>
            </a:r>
          </a:p>
          <a:p>
            <a:pPr>
              <a:defRPr/>
            </a:pPr>
            <a:endParaRPr lang="en-US" dirty="0"/>
          </a:p>
        </p:txBody>
      </p:sp>
      <p:sp>
        <p:nvSpPr>
          <p:cNvPr id="60420" name="Slide Number Placeholder 3"/>
          <p:cNvSpPr>
            <a:spLocks noGrp="1"/>
          </p:cNvSpPr>
          <p:nvPr>
            <p:ph type="sldNum" sz="quarter" idx="5"/>
          </p:nvPr>
        </p:nvSpPr>
        <p:spPr>
          <a:noFill/>
        </p:spPr>
        <p:txBody>
          <a:bodyPr/>
          <a:lstStyle>
            <a:lvl1pPr defTabSz="932554">
              <a:spcBef>
                <a:spcPct val="30000"/>
              </a:spcBef>
              <a:defRPr sz="1200">
                <a:solidFill>
                  <a:schemeClr val="tx1"/>
                </a:solidFill>
                <a:latin typeface="Arial" panose="020B0604020202020204" pitchFamily="34" charset="0"/>
              </a:defRPr>
            </a:lvl1pPr>
            <a:lvl2pPr marL="749889" indent="-288418" defTabSz="932554">
              <a:spcBef>
                <a:spcPct val="30000"/>
              </a:spcBef>
              <a:defRPr sz="1200">
                <a:solidFill>
                  <a:schemeClr val="tx1"/>
                </a:solidFill>
                <a:latin typeface="Arial" panose="020B0604020202020204" pitchFamily="34" charset="0"/>
              </a:defRPr>
            </a:lvl2pPr>
            <a:lvl3pPr marL="1153675" indent="-230734" defTabSz="932554">
              <a:spcBef>
                <a:spcPct val="30000"/>
              </a:spcBef>
              <a:defRPr sz="1200">
                <a:solidFill>
                  <a:schemeClr val="tx1"/>
                </a:solidFill>
                <a:latin typeface="Arial" panose="020B0604020202020204" pitchFamily="34" charset="0"/>
              </a:defRPr>
            </a:lvl3pPr>
            <a:lvl4pPr marL="1615144" indent="-230734" defTabSz="932554">
              <a:spcBef>
                <a:spcPct val="30000"/>
              </a:spcBef>
              <a:defRPr sz="1200">
                <a:solidFill>
                  <a:schemeClr val="tx1"/>
                </a:solidFill>
                <a:latin typeface="Arial" panose="020B0604020202020204" pitchFamily="34" charset="0"/>
              </a:defRPr>
            </a:lvl4pPr>
            <a:lvl5pPr marL="2076613" indent="-230734" defTabSz="932554">
              <a:spcBef>
                <a:spcPct val="30000"/>
              </a:spcBef>
              <a:defRPr sz="1200">
                <a:solidFill>
                  <a:schemeClr val="tx1"/>
                </a:solidFill>
                <a:latin typeface="Arial" panose="020B0604020202020204" pitchFamily="34" charset="0"/>
              </a:defRPr>
            </a:lvl5pPr>
            <a:lvl6pPr marL="2538084" indent="-230734" defTabSz="932554" eaLnBrk="0" fontAlgn="base" hangingPunct="0">
              <a:spcBef>
                <a:spcPct val="30000"/>
              </a:spcBef>
              <a:spcAft>
                <a:spcPct val="0"/>
              </a:spcAft>
              <a:defRPr sz="1200">
                <a:solidFill>
                  <a:schemeClr val="tx1"/>
                </a:solidFill>
                <a:latin typeface="Arial" panose="020B0604020202020204" pitchFamily="34" charset="0"/>
              </a:defRPr>
            </a:lvl6pPr>
            <a:lvl7pPr marL="2999554" indent="-230734" defTabSz="932554" eaLnBrk="0" fontAlgn="base" hangingPunct="0">
              <a:spcBef>
                <a:spcPct val="30000"/>
              </a:spcBef>
              <a:spcAft>
                <a:spcPct val="0"/>
              </a:spcAft>
              <a:defRPr sz="1200">
                <a:solidFill>
                  <a:schemeClr val="tx1"/>
                </a:solidFill>
                <a:latin typeface="Arial" panose="020B0604020202020204" pitchFamily="34" charset="0"/>
              </a:defRPr>
            </a:lvl7pPr>
            <a:lvl8pPr marL="3461023" indent="-230734" defTabSz="932554" eaLnBrk="0" fontAlgn="base" hangingPunct="0">
              <a:spcBef>
                <a:spcPct val="30000"/>
              </a:spcBef>
              <a:spcAft>
                <a:spcPct val="0"/>
              </a:spcAft>
              <a:defRPr sz="1200">
                <a:solidFill>
                  <a:schemeClr val="tx1"/>
                </a:solidFill>
                <a:latin typeface="Arial" panose="020B0604020202020204" pitchFamily="34" charset="0"/>
              </a:defRPr>
            </a:lvl8pPr>
            <a:lvl9pPr marL="3922493" indent="-230734" defTabSz="932554" eaLnBrk="0" fontAlgn="base" hangingPunct="0">
              <a:spcBef>
                <a:spcPct val="30000"/>
              </a:spcBef>
              <a:spcAft>
                <a:spcPct val="0"/>
              </a:spcAft>
              <a:defRPr sz="1200">
                <a:solidFill>
                  <a:schemeClr val="tx1"/>
                </a:solidFill>
                <a:latin typeface="Arial" panose="020B0604020202020204" pitchFamily="34" charset="0"/>
              </a:defRPr>
            </a:lvl9pPr>
          </a:lstStyle>
          <a:p>
            <a:pPr fontAlgn="auto">
              <a:spcBef>
                <a:spcPct val="0"/>
              </a:spcBef>
              <a:spcAft>
                <a:spcPts val="0"/>
              </a:spcAft>
              <a:defRPr/>
            </a:pPr>
            <a:fld id="{2B6B3144-5EDB-4FC6-8B77-6FBBC53B5198}" type="slidenum">
              <a:rPr lang="de-DE" altLang="en-US" kern="0">
                <a:solidFill>
                  <a:srgbClr val="000000"/>
                </a:solidFill>
              </a:rPr>
              <a:pPr fontAlgn="auto">
                <a:spcBef>
                  <a:spcPct val="0"/>
                </a:spcBef>
                <a:spcAft>
                  <a:spcPts val="0"/>
                </a:spcAft>
                <a:defRPr/>
              </a:pPr>
              <a:t>9</a:t>
            </a:fld>
            <a:endParaRPr lang="de-DE" altLang="en-US" kern="0">
              <a:solidFill>
                <a:srgbClr val="000000"/>
              </a:solidFill>
            </a:endParaRPr>
          </a:p>
        </p:txBody>
      </p:sp>
    </p:spTree>
    <p:extLst>
      <p:ext uri="{BB962C8B-B14F-4D97-AF65-F5344CB8AC3E}">
        <p14:creationId xmlns:p14="http://schemas.microsoft.com/office/powerpoint/2010/main" val="813035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ltGray">
          <a:xfrm>
            <a:off x="2782888" y="2054225"/>
            <a:ext cx="6361112" cy="2741613"/>
          </a:xfrm>
          <a:prstGeom prst="rect">
            <a:avLst/>
          </a:prstGeom>
          <a:solidFill>
            <a:srgbClr val="CE1141"/>
          </a:solidFill>
          <a:ln>
            <a:noFill/>
          </a:ln>
          <a:effectLst/>
          <a:extLst/>
        </p:spPr>
        <p:txBody>
          <a:bodyPr wrap="none" lIns="90736" tIns="45368" rIns="90736" bIns="45368" anchor="ctr"/>
          <a:lstStyle>
            <a:lvl1pPr defTabSz="908050" eaLnBrk="0" hangingPunct="0">
              <a:defRPr sz="1400" b="1">
                <a:solidFill>
                  <a:schemeClr val="tx1"/>
                </a:solidFill>
                <a:latin typeface="Arial" charset="0"/>
              </a:defRPr>
            </a:lvl1pPr>
            <a:lvl2pPr marL="742950" indent="-285750" defTabSz="908050" eaLnBrk="0" hangingPunct="0">
              <a:defRPr sz="1400" b="1">
                <a:solidFill>
                  <a:schemeClr val="tx1"/>
                </a:solidFill>
                <a:latin typeface="Arial" charset="0"/>
              </a:defRPr>
            </a:lvl2pPr>
            <a:lvl3pPr marL="1143000" indent="-228600" defTabSz="908050" eaLnBrk="0" hangingPunct="0">
              <a:defRPr sz="1400" b="1">
                <a:solidFill>
                  <a:schemeClr val="tx1"/>
                </a:solidFill>
                <a:latin typeface="Arial" charset="0"/>
              </a:defRPr>
            </a:lvl3pPr>
            <a:lvl4pPr marL="1600200" indent="-228600" defTabSz="908050" eaLnBrk="0" hangingPunct="0">
              <a:defRPr sz="1400" b="1">
                <a:solidFill>
                  <a:schemeClr val="tx1"/>
                </a:solidFill>
                <a:latin typeface="Arial" charset="0"/>
              </a:defRPr>
            </a:lvl4pPr>
            <a:lvl5pPr marL="2057400" indent="-228600" defTabSz="908050" eaLnBrk="0" hangingPunct="0">
              <a:defRPr sz="1400" b="1">
                <a:solidFill>
                  <a:schemeClr val="tx1"/>
                </a:solidFill>
                <a:latin typeface="Arial" charset="0"/>
              </a:defRPr>
            </a:lvl5pPr>
            <a:lvl6pPr marL="2514600" indent="-228600" algn="ctr" defTabSz="908050" eaLnBrk="0" fontAlgn="base" hangingPunct="0">
              <a:spcBef>
                <a:spcPct val="0"/>
              </a:spcBef>
              <a:spcAft>
                <a:spcPct val="0"/>
              </a:spcAft>
              <a:defRPr sz="1400" b="1">
                <a:solidFill>
                  <a:schemeClr val="tx1"/>
                </a:solidFill>
                <a:latin typeface="Arial" charset="0"/>
              </a:defRPr>
            </a:lvl6pPr>
            <a:lvl7pPr marL="2971800" indent="-228600" algn="ctr" defTabSz="908050" eaLnBrk="0" fontAlgn="base" hangingPunct="0">
              <a:spcBef>
                <a:spcPct val="0"/>
              </a:spcBef>
              <a:spcAft>
                <a:spcPct val="0"/>
              </a:spcAft>
              <a:defRPr sz="1400" b="1">
                <a:solidFill>
                  <a:schemeClr val="tx1"/>
                </a:solidFill>
                <a:latin typeface="Arial" charset="0"/>
              </a:defRPr>
            </a:lvl7pPr>
            <a:lvl8pPr marL="3429000" indent="-228600" algn="ctr" defTabSz="908050" eaLnBrk="0" fontAlgn="base" hangingPunct="0">
              <a:spcBef>
                <a:spcPct val="0"/>
              </a:spcBef>
              <a:spcAft>
                <a:spcPct val="0"/>
              </a:spcAft>
              <a:defRPr sz="1400" b="1">
                <a:solidFill>
                  <a:schemeClr val="tx1"/>
                </a:solidFill>
                <a:latin typeface="Arial" charset="0"/>
              </a:defRPr>
            </a:lvl8pPr>
            <a:lvl9pPr marL="3886200" indent="-228600" algn="ctr" defTabSz="908050" eaLnBrk="0" fontAlgn="base" hangingPunct="0">
              <a:spcBef>
                <a:spcPct val="0"/>
              </a:spcBef>
              <a:spcAft>
                <a:spcPct val="0"/>
              </a:spcAft>
              <a:defRPr sz="1400" b="1">
                <a:solidFill>
                  <a:schemeClr val="tx1"/>
                </a:solidFill>
                <a:latin typeface="Arial" charset="0"/>
              </a:defRPr>
            </a:lvl9pPr>
          </a:lstStyle>
          <a:p>
            <a:pPr algn="ctr">
              <a:defRPr/>
            </a:pPr>
            <a:endParaRPr lang="en-US" altLang="en-US" sz="2000" b="0" dirty="0"/>
          </a:p>
        </p:txBody>
      </p:sp>
      <p:sp>
        <p:nvSpPr>
          <p:cNvPr id="5" name="Rectangle 11"/>
          <p:cNvSpPr>
            <a:spLocks noChangeArrowheads="1"/>
          </p:cNvSpPr>
          <p:nvPr/>
        </p:nvSpPr>
        <p:spPr bwMode="ltGray">
          <a:xfrm>
            <a:off x="0" y="2054225"/>
            <a:ext cx="2741613" cy="2741613"/>
          </a:xfrm>
          <a:prstGeom prst="rect">
            <a:avLst/>
          </a:prstGeom>
          <a:solidFill>
            <a:srgbClr val="68737A"/>
          </a:solidFill>
          <a:ln>
            <a:noFill/>
          </a:ln>
          <a:effectLst/>
          <a:extLst/>
        </p:spPr>
        <p:txBody>
          <a:bodyPr wrap="none" lIns="90736" tIns="45368" rIns="90736" bIns="45368" anchor="ctr"/>
          <a:lstStyle>
            <a:lvl1pPr defTabSz="908050" eaLnBrk="0" hangingPunct="0">
              <a:defRPr sz="1400" b="1">
                <a:solidFill>
                  <a:schemeClr val="tx1"/>
                </a:solidFill>
                <a:latin typeface="Arial" charset="0"/>
              </a:defRPr>
            </a:lvl1pPr>
            <a:lvl2pPr marL="742950" indent="-285750" defTabSz="908050" eaLnBrk="0" hangingPunct="0">
              <a:defRPr sz="1400" b="1">
                <a:solidFill>
                  <a:schemeClr val="tx1"/>
                </a:solidFill>
                <a:latin typeface="Arial" charset="0"/>
              </a:defRPr>
            </a:lvl2pPr>
            <a:lvl3pPr marL="1143000" indent="-228600" defTabSz="908050" eaLnBrk="0" hangingPunct="0">
              <a:defRPr sz="1400" b="1">
                <a:solidFill>
                  <a:schemeClr val="tx1"/>
                </a:solidFill>
                <a:latin typeface="Arial" charset="0"/>
              </a:defRPr>
            </a:lvl3pPr>
            <a:lvl4pPr marL="1600200" indent="-228600" defTabSz="908050" eaLnBrk="0" hangingPunct="0">
              <a:defRPr sz="1400" b="1">
                <a:solidFill>
                  <a:schemeClr val="tx1"/>
                </a:solidFill>
                <a:latin typeface="Arial" charset="0"/>
              </a:defRPr>
            </a:lvl4pPr>
            <a:lvl5pPr marL="2057400" indent="-228600" defTabSz="908050" eaLnBrk="0" hangingPunct="0">
              <a:defRPr sz="1400" b="1">
                <a:solidFill>
                  <a:schemeClr val="tx1"/>
                </a:solidFill>
                <a:latin typeface="Arial" charset="0"/>
              </a:defRPr>
            </a:lvl5pPr>
            <a:lvl6pPr marL="2514600" indent="-228600" algn="ctr" defTabSz="908050" eaLnBrk="0" fontAlgn="base" hangingPunct="0">
              <a:spcBef>
                <a:spcPct val="0"/>
              </a:spcBef>
              <a:spcAft>
                <a:spcPct val="0"/>
              </a:spcAft>
              <a:defRPr sz="1400" b="1">
                <a:solidFill>
                  <a:schemeClr val="tx1"/>
                </a:solidFill>
                <a:latin typeface="Arial" charset="0"/>
              </a:defRPr>
            </a:lvl6pPr>
            <a:lvl7pPr marL="2971800" indent="-228600" algn="ctr" defTabSz="908050" eaLnBrk="0" fontAlgn="base" hangingPunct="0">
              <a:spcBef>
                <a:spcPct val="0"/>
              </a:spcBef>
              <a:spcAft>
                <a:spcPct val="0"/>
              </a:spcAft>
              <a:defRPr sz="1400" b="1">
                <a:solidFill>
                  <a:schemeClr val="tx1"/>
                </a:solidFill>
                <a:latin typeface="Arial" charset="0"/>
              </a:defRPr>
            </a:lvl7pPr>
            <a:lvl8pPr marL="3429000" indent="-228600" algn="ctr" defTabSz="908050" eaLnBrk="0" fontAlgn="base" hangingPunct="0">
              <a:spcBef>
                <a:spcPct val="0"/>
              </a:spcBef>
              <a:spcAft>
                <a:spcPct val="0"/>
              </a:spcAft>
              <a:defRPr sz="1400" b="1">
                <a:solidFill>
                  <a:schemeClr val="tx1"/>
                </a:solidFill>
                <a:latin typeface="Arial" charset="0"/>
              </a:defRPr>
            </a:lvl8pPr>
            <a:lvl9pPr marL="3886200" indent="-228600" algn="ctr" defTabSz="908050" eaLnBrk="0" fontAlgn="base" hangingPunct="0">
              <a:spcBef>
                <a:spcPct val="0"/>
              </a:spcBef>
              <a:spcAft>
                <a:spcPct val="0"/>
              </a:spcAft>
              <a:defRPr sz="1400" b="1">
                <a:solidFill>
                  <a:schemeClr val="tx1"/>
                </a:solidFill>
                <a:latin typeface="Arial" charset="0"/>
              </a:defRPr>
            </a:lvl9pPr>
          </a:lstStyle>
          <a:p>
            <a:pPr algn="ctr">
              <a:defRPr/>
            </a:pPr>
            <a:endParaRPr lang="en-US" altLang="en-US" sz="2000" b="0" dirty="0"/>
          </a:p>
        </p:txBody>
      </p:sp>
      <p:sp>
        <p:nvSpPr>
          <p:cNvPr id="6146" name="Rectangle 2"/>
          <p:cNvSpPr>
            <a:spLocks noGrp="1" noChangeArrowheads="1"/>
          </p:cNvSpPr>
          <p:nvPr>
            <p:ph type="ctrTitle"/>
          </p:nvPr>
        </p:nvSpPr>
        <p:spPr>
          <a:xfrm>
            <a:off x="3136900" y="2860675"/>
            <a:ext cx="5419725" cy="838200"/>
          </a:xfrm>
        </p:spPr>
        <p:txBody>
          <a:bodyPr/>
          <a:lstStyle>
            <a:lvl1pPr>
              <a:defRPr sz="2400">
                <a:solidFill>
                  <a:schemeClr val="bg1"/>
                </a:solidFill>
              </a:defRPr>
            </a:lvl1pPr>
          </a:lstStyle>
          <a:p>
            <a:pPr lvl="0"/>
            <a:r>
              <a:rPr lang="en-US" noProof="0"/>
              <a:t>Click to edit Master title style</a:t>
            </a:r>
          </a:p>
        </p:txBody>
      </p:sp>
      <p:sp>
        <p:nvSpPr>
          <p:cNvPr id="6147" name="Rectangle 3"/>
          <p:cNvSpPr>
            <a:spLocks noGrp="1" noChangeArrowheads="1"/>
          </p:cNvSpPr>
          <p:nvPr>
            <p:ph type="subTitle" idx="1"/>
          </p:nvPr>
        </p:nvSpPr>
        <p:spPr>
          <a:xfrm>
            <a:off x="3136900" y="2378075"/>
            <a:ext cx="3746500" cy="414338"/>
          </a:xfrm>
        </p:spPr>
        <p:txBody>
          <a:bodyPr/>
          <a:lstStyle>
            <a:lvl1pPr marL="0" indent="0">
              <a:buFont typeface="Wingdings" pitchFamily="2" charset="2"/>
              <a:buNone/>
              <a:defRPr sz="1600">
                <a:solidFill>
                  <a:schemeClr val="bg1"/>
                </a:solidFill>
              </a:defRPr>
            </a:lvl1pPr>
          </a:lstStyle>
          <a:p>
            <a:pPr lvl="0"/>
            <a:r>
              <a:rPr lang="en-US" noProof="0"/>
              <a:t>Click to edit Master subtitle style</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85800"/>
            <a:ext cx="30194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F1C93F26-1D14-443E-832A-9E5049A5FE3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4465" t="18067" r="34211" b="24431"/>
          <a:stretch/>
        </p:blipFill>
        <p:spPr>
          <a:xfrm>
            <a:off x="6967182" y="6025486"/>
            <a:ext cx="2176818" cy="832514"/>
          </a:xfrm>
          <a:prstGeom prst="rect">
            <a:avLst/>
          </a:prstGeom>
        </p:spPr>
      </p:pic>
    </p:spTree>
    <p:extLst>
      <p:ext uri="{BB962C8B-B14F-4D97-AF65-F5344CB8AC3E}">
        <p14:creationId xmlns:p14="http://schemas.microsoft.com/office/powerpoint/2010/main" val="17534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114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0759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E1141"/>
                </a:solidFill>
              </a:defRPr>
            </a:lvl1pPr>
          </a:lstStyle>
          <a:p>
            <a:r>
              <a:rPr lang="en-US" dirty="0"/>
              <a:t>Click to edit Master title style</a:t>
            </a:r>
          </a:p>
        </p:txBody>
      </p:sp>
      <p:sp>
        <p:nvSpPr>
          <p:cNvPr id="3" name="Content Placeholder 2"/>
          <p:cNvSpPr>
            <a:spLocks noGrp="1"/>
          </p:cNvSpPr>
          <p:nvPr>
            <p:ph sz="half" idx="1"/>
          </p:nvPr>
        </p:nvSpPr>
        <p:spPr>
          <a:xfrm>
            <a:off x="585788" y="1327150"/>
            <a:ext cx="3900487"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675" y="1327150"/>
            <a:ext cx="3900488"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135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5788" y="373063"/>
            <a:ext cx="795337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585788" y="1327150"/>
            <a:ext cx="7953375"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0"/>
          <p:cNvSpPr>
            <a:spLocks noChangeArrowheads="1"/>
          </p:cNvSpPr>
          <p:nvPr/>
        </p:nvSpPr>
        <p:spPr bwMode="ltGray">
          <a:xfrm>
            <a:off x="0" y="414338"/>
            <a:ext cx="457200" cy="457200"/>
          </a:xfrm>
          <a:prstGeom prst="rect">
            <a:avLst/>
          </a:prstGeom>
          <a:solidFill>
            <a:srgbClr val="CE1141"/>
          </a:solidFill>
          <a:ln>
            <a:noFill/>
          </a:ln>
          <a:effectLs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ctr">
              <a:defRPr/>
            </a:pPr>
            <a:endParaRPr lang="en-US" altLang="en-US" sz="1200" b="0" baseline="-25000" dirty="0"/>
          </a:p>
        </p:txBody>
      </p:sp>
      <p:sp>
        <p:nvSpPr>
          <p:cNvPr id="1030" name="Rectangle 65"/>
          <p:cNvSpPr>
            <a:spLocks noChangeArrowheads="1"/>
          </p:cNvSpPr>
          <p:nvPr/>
        </p:nvSpPr>
        <p:spPr bwMode="invGray">
          <a:xfrm>
            <a:off x="4275138" y="6477000"/>
            <a:ext cx="595312" cy="381000"/>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defRPr>
            </a:lvl1pPr>
            <a:lvl2pPr marL="742950" indent="-285750" eaLnBrk="0" hangingPunct="0">
              <a:defRPr sz="1400" b="1">
                <a:solidFill>
                  <a:schemeClr val="tx1"/>
                </a:solidFill>
                <a:latin typeface="Arial" panose="020B0604020202020204" pitchFamily="34" charset="0"/>
              </a:defRPr>
            </a:lvl2pPr>
            <a:lvl3pPr marL="1143000" indent="-228600" eaLnBrk="0" hangingPunct="0">
              <a:defRPr sz="1400" b="1">
                <a:solidFill>
                  <a:schemeClr val="tx1"/>
                </a:solidFill>
                <a:latin typeface="Arial" panose="020B0604020202020204" pitchFamily="34" charset="0"/>
              </a:defRPr>
            </a:lvl3pPr>
            <a:lvl4pPr marL="1600200" indent="-228600" eaLnBrk="0" hangingPunct="0">
              <a:defRPr sz="1400" b="1">
                <a:solidFill>
                  <a:schemeClr val="tx1"/>
                </a:solidFill>
                <a:latin typeface="Arial" panose="020B0604020202020204" pitchFamily="34" charset="0"/>
              </a:defRPr>
            </a:lvl4pPr>
            <a:lvl5pPr marL="2057400" indent="-228600" eaLnBrk="0" hangingPunct="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a:defRPr/>
            </a:pPr>
            <a:fld id="{002B93DF-5508-4677-9EED-C9773B1E2580}" type="slidenum">
              <a:rPr lang="en-US" altLang="en-US" sz="1000" b="0" smtClean="0"/>
              <a:pPr algn="ctr">
                <a:defRPr/>
              </a:pPr>
              <a:t>‹#›</a:t>
            </a:fld>
            <a:endParaRPr lang="en-US" altLang="en-US" sz="1000" b="0" dirty="0"/>
          </a:p>
        </p:txBody>
      </p:sp>
      <p:pic>
        <p:nvPicPr>
          <p:cNvPr id="2" name="Picture 1"/>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65" t="18067" r="34211" b="24431"/>
          <a:stretch/>
        </p:blipFill>
        <p:spPr>
          <a:xfrm>
            <a:off x="6967182" y="6025486"/>
            <a:ext cx="2176818" cy="832514"/>
          </a:xfrm>
          <a:prstGeom prst="rect">
            <a:avLst/>
          </a:prstGeom>
        </p:spPr>
      </p:pic>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Lst>
  <p:txStyles>
    <p:titleStyle>
      <a:lvl1pPr algn="l" rtl="0" eaLnBrk="0" fontAlgn="base" hangingPunct="0">
        <a:lnSpc>
          <a:spcPct val="90000"/>
        </a:lnSpc>
        <a:spcBef>
          <a:spcPct val="0"/>
        </a:spcBef>
        <a:spcAft>
          <a:spcPct val="0"/>
        </a:spcAft>
        <a:defRPr sz="3200" b="1">
          <a:solidFill>
            <a:srgbClr val="CE1141"/>
          </a:solidFill>
          <a:latin typeface="+mj-lt"/>
          <a:ea typeface="+mj-ea"/>
          <a:cs typeface="+mj-cs"/>
        </a:defRPr>
      </a:lvl1pPr>
      <a:lvl2pPr algn="l" rtl="0" eaLnBrk="0" fontAlgn="base" hangingPunct="0">
        <a:lnSpc>
          <a:spcPct val="90000"/>
        </a:lnSpc>
        <a:spcBef>
          <a:spcPct val="0"/>
        </a:spcBef>
        <a:spcAft>
          <a:spcPct val="0"/>
        </a:spcAft>
        <a:defRPr sz="3200" b="1">
          <a:solidFill>
            <a:srgbClr val="B01C2E"/>
          </a:solidFill>
          <a:latin typeface="Arial" charset="0"/>
        </a:defRPr>
      </a:lvl2pPr>
      <a:lvl3pPr algn="l" rtl="0" eaLnBrk="0" fontAlgn="base" hangingPunct="0">
        <a:lnSpc>
          <a:spcPct val="90000"/>
        </a:lnSpc>
        <a:spcBef>
          <a:spcPct val="0"/>
        </a:spcBef>
        <a:spcAft>
          <a:spcPct val="0"/>
        </a:spcAft>
        <a:defRPr sz="3200" b="1">
          <a:solidFill>
            <a:srgbClr val="B01C2E"/>
          </a:solidFill>
          <a:latin typeface="Arial" charset="0"/>
        </a:defRPr>
      </a:lvl3pPr>
      <a:lvl4pPr algn="l" rtl="0" eaLnBrk="0" fontAlgn="base" hangingPunct="0">
        <a:lnSpc>
          <a:spcPct val="90000"/>
        </a:lnSpc>
        <a:spcBef>
          <a:spcPct val="0"/>
        </a:spcBef>
        <a:spcAft>
          <a:spcPct val="0"/>
        </a:spcAft>
        <a:defRPr sz="3200" b="1">
          <a:solidFill>
            <a:srgbClr val="B01C2E"/>
          </a:solidFill>
          <a:latin typeface="Arial" charset="0"/>
        </a:defRPr>
      </a:lvl4pPr>
      <a:lvl5pPr algn="l" rtl="0" eaLnBrk="0" fontAlgn="base" hangingPunct="0">
        <a:lnSpc>
          <a:spcPct val="90000"/>
        </a:lnSpc>
        <a:spcBef>
          <a:spcPct val="0"/>
        </a:spcBef>
        <a:spcAft>
          <a:spcPct val="0"/>
        </a:spcAft>
        <a:defRPr sz="3200" b="1">
          <a:solidFill>
            <a:srgbClr val="B01C2E"/>
          </a:solidFill>
          <a:latin typeface="Arial" charset="0"/>
        </a:defRPr>
      </a:lvl5pPr>
      <a:lvl6pPr marL="457200" algn="l" rtl="0" fontAlgn="base">
        <a:lnSpc>
          <a:spcPct val="90000"/>
        </a:lnSpc>
        <a:spcBef>
          <a:spcPct val="0"/>
        </a:spcBef>
        <a:spcAft>
          <a:spcPct val="0"/>
        </a:spcAft>
        <a:defRPr sz="1600" b="1">
          <a:solidFill>
            <a:srgbClr val="B01C2E"/>
          </a:solidFill>
          <a:latin typeface="Arial" charset="0"/>
        </a:defRPr>
      </a:lvl6pPr>
      <a:lvl7pPr marL="914400" algn="l" rtl="0" fontAlgn="base">
        <a:lnSpc>
          <a:spcPct val="90000"/>
        </a:lnSpc>
        <a:spcBef>
          <a:spcPct val="0"/>
        </a:spcBef>
        <a:spcAft>
          <a:spcPct val="0"/>
        </a:spcAft>
        <a:defRPr sz="1600" b="1">
          <a:solidFill>
            <a:srgbClr val="B01C2E"/>
          </a:solidFill>
          <a:latin typeface="Arial" charset="0"/>
        </a:defRPr>
      </a:lvl7pPr>
      <a:lvl8pPr marL="1371600" algn="l" rtl="0" fontAlgn="base">
        <a:lnSpc>
          <a:spcPct val="90000"/>
        </a:lnSpc>
        <a:spcBef>
          <a:spcPct val="0"/>
        </a:spcBef>
        <a:spcAft>
          <a:spcPct val="0"/>
        </a:spcAft>
        <a:defRPr sz="1600" b="1">
          <a:solidFill>
            <a:srgbClr val="B01C2E"/>
          </a:solidFill>
          <a:latin typeface="Arial" charset="0"/>
        </a:defRPr>
      </a:lvl8pPr>
      <a:lvl9pPr marL="1828800" algn="l" rtl="0" fontAlgn="base">
        <a:lnSpc>
          <a:spcPct val="90000"/>
        </a:lnSpc>
        <a:spcBef>
          <a:spcPct val="0"/>
        </a:spcBef>
        <a:spcAft>
          <a:spcPct val="0"/>
        </a:spcAft>
        <a:defRPr sz="1600" b="1">
          <a:solidFill>
            <a:srgbClr val="B01C2E"/>
          </a:solidFill>
          <a:latin typeface="Arial" charset="0"/>
        </a:defRPr>
      </a:lvl9pPr>
    </p:titleStyle>
    <p:bodyStyle>
      <a:lvl1pPr marL="127000" indent="-127000" algn="l" rtl="0" eaLnBrk="0" fontAlgn="base" hangingPunct="0">
        <a:spcBef>
          <a:spcPct val="60000"/>
        </a:spcBef>
        <a:spcAft>
          <a:spcPct val="0"/>
        </a:spcAft>
        <a:buFont typeface="Wingdings" panose="05000000000000000000" pitchFamily="2" charset="2"/>
        <a:buChar char="§"/>
        <a:defRPr sz="1400">
          <a:solidFill>
            <a:schemeClr val="tx1"/>
          </a:solidFill>
          <a:latin typeface="+mn-lt"/>
          <a:ea typeface="+mn-ea"/>
          <a:cs typeface="+mn-cs"/>
        </a:defRPr>
      </a:lvl1pPr>
      <a:lvl2pPr marL="254000" indent="-127000" algn="l" rtl="0" eaLnBrk="0" fontAlgn="base" hangingPunct="0">
        <a:spcBef>
          <a:spcPct val="20000"/>
        </a:spcBef>
        <a:spcAft>
          <a:spcPct val="0"/>
        </a:spcAft>
        <a:buChar char="–"/>
        <a:defRPr sz="1400">
          <a:solidFill>
            <a:schemeClr val="tx1"/>
          </a:solidFill>
          <a:latin typeface="+mn-lt"/>
        </a:defRPr>
      </a:lvl2pPr>
      <a:lvl3pPr marL="381000" indent="-127000" algn="l" rtl="0" eaLnBrk="0" fontAlgn="base" hangingPunct="0">
        <a:spcBef>
          <a:spcPct val="20000"/>
        </a:spcBef>
        <a:spcAft>
          <a:spcPct val="0"/>
        </a:spcAft>
        <a:buFont typeface="Arial" panose="020B0604020202020204" pitchFamily="34" charset="0"/>
        <a:buChar char="­"/>
        <a:defRPr sz="1400">
          <a:solidFill>
            <a:schemeClr val="tx1"/>
          </a:solidFill>
          <a:latin typeface="+mn-lt"/>
        </a:defRPr>
      </a:lvl3pPr>
      <a:lvl4pPr marL="508000" indent="-127000" algn="l" rtl="0" eaLnBrk="0" fontAlgn="base" hangingPunct="0">
        <a:spcBef>
          <a:spcPct val="20000"/>
        </a:spcBef>
        <a:spcAft>
          <a:spcPct val="0"/>
        </a:spcAft>
        <a:buFont typeface="Arial" panose="020B0604020202020204" pitchFamily="34" charset="0"/>
        <a:buChar char="­"/>
        <a:defRPr sz="1400">
          <a:solidFill>
            <a:schemeClr val="tx1"/>
          </a:solidFill>
          <a:latin typeface="+mn-lt"/>
        </a:defRPr>
      </a:lvl4pPr>
      <a:lvl5pPr marL="635000" indent="-127000" algn="l" rtl="0" eaLnBrk="0" fontAlgn="base" hangingPunct="0">
        <a:spcBef>
          <a:spcPct val="20000"/>
        </a:spcBef>
        <a:spcAft>
          <a:spcPct val="0"/>
        </a:spcAft>
        <a:buFont typeface="Arial" panose="020B0604020202020204" pitchFamily="34" charset="0"/>
        <a:buChar char="-"/>
        <a:defRPr sz="1400">
          <a:solidFill>
            <a:schemeClr val="tx1"/>
          </a:solidFill>
          <a:latin typeface="+mn-lt"/>
        </a:defRPr>
      </a:lvl5pPr>
      <a:lvl6pPr marL="1092200" indent="-127000" algn="l" rtl="0" fontAlgn="base">
        <a:spcBef>
          <a:spcPct val="20000"/>
        </a:spcBef>
        <a:spcAft>
          <a:spcPct val="0"/>
        </a:spcAft>
        <a:buFont typeface="Arial" charset="0"/>
        <a:buChar char="-"/>
        <a:defRPr sz="1400">
          <a:solidFill>
            <a:schemeClr val="tx1"/>
          </a:solidFill>
          <a:latin typeface="+mn-lt"/>
        </a:defRPr>
      </a:lvl6pPr>
      <a:lvl7pPr marL="1549400" indent="-127000" algn="l" rtl="0" fontAlgn="base">
        <a:spcBef>
          <a:spcPct val="20000"/>
        </a:spcBef>
        <a:spcAft>
          <a:spcPct val="0"/>
        </a:spcAft>
        <a:buFont typeface="Arial" charset="0"/>
        <a:buChar char="-"/>
        <a:defRPr sz="1400">
          <a:solidFill>
            <a:schemeClr val="tx1"/>
          </a:solidFill>
          <a:latin typeface="+mn-lt"/>
        </a:defRPr>
      </a:lvl7pPr>
      <a:lvl8pPr marL="2006600" indent="-127000" algn="l" rtl="0" fontAlgn="base">
        <a:spcBef>
          <a:spcPct val="20000"/>
        </a:spcBef>
        <a:spcAft>
          <a:spcPct val="0"/>
        </a:spcAft>
        <a:buFont typeface="Arial" charset="0"/>
        <a:buChar char="-"/>
        <a:defRPr sz="1400">
          <a:solidFill>
            <a:schemeClr val="tx1"/>
          </a:solidFill>
          <a:latin typeface="+mn-lt"/>
        </a:defRPr>
      </a:lvl8pPr>
      <a:lvl9pPr marL="2463800" indent="-127000" algn="l" rtl="0" fontAlgn="base">
        <a:spcBef>
          <a:spcPct val="20000"/>
        </a:spcBef>
        <a:spcAft>
          <a:spcPct val="0"/>
        </a:spcAft>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med.com/WaysToSave/ForYourBusiness/Documents/AffordableHousingNewConstructionApplication.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eventhwave.org/comedtraining/newconstruction/affordable-hous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comed.com/bizincentiv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hyperlink" Target="http://www.comed.com/WaysToSave/ForYourBusiness/Pages/PublicSector.aspx" TargetMode="External"/><Relationship Id="rId4" Type="http://schemas.openxmlformats.org/officeDocument/2006/relationships/hyperlink" Target="http://www.comed.com/NewConstructio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4.xml"/><Relationship Id="rId9" Type="http://schemas.openxmlformats.org/officeDocument/2006/relationships/hyperlink" Target="http://www.comed.com/bizincentiv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omed.com/WaysToSave/ForYourBusiness/Documents/AffordableHousingNewConstructionApplication.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eventhwave.org/comedtraining/newconstruction/affordable-housing"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100532" y="2602673"/>
            <a:ext cx="5664200" cy="1902037"/>
          </a:xfrm>
          <a:noFill/>
        </p:spPr>
        <p:txBody>
          <a:bodyPr anchor="ctr"/>
          <a:lstStyle/>
          <a:p>
            <a:pPr algn="ctr" eaLnBrk="1" hangingPunct="1"/>
            <a:br>
              <a:rPr lang="en-US" altLang="en-US" sz="2500" dirty="0">
                <a:solidFill>
                  <a:srgbClr val="4D4D4D"/>
                </a:solidFill>
                <a:latin typeface="+mn-lt"/>
              </a:rPr>
            </a:br>
            <a:br>
              <a:rPr lang="en-US" altLang="en-US" sz="2500" dirty="0">
                <a:solidFill>
                  <a:srgbClr val="4D4D4D"/>
                </a:solidFill>
                <a:latin typeface="+mn-lt"/>
              </a:rPr>
            </a:br>
            <a:r>
              <a:rPr lang="en-US" altLang="en-US" sz="2500" dirty="0">
                <a:latin typeface="+mn-lt"/>
              </a:rPr>
              <a:t>Public and Private Sector </a:t>
            </a:r>
            <a:br>
              <a:rPr lang="en-US" altLang="en-US" sz="2500" dirty="0">
                <a:latin typeface="+mn-lt"/>
              </a:rPr>
            </a:br>
            <a:r>
              <a:rPr lang="en-US" altLang="en-US" sz="2500" dirty="0">
                <a:latin typeface="+mn-lt"/>
              </a:rPr>
              <a:t>New Construction</a:t>
            </a:r>
            <a:br>
              <a:rPr lang="en-US" altLang="en-US" sz="2800" dirty="0">
                <a:latin typeface="+mn-lt"/>
              </a:rPr>
            </a:br>
            <a:br>
              <a:rPr lang="en-US" altLang="en-US" sz="2800" dirty="0">
                <a:latin typeface="+mn-lt"/>
              </a:rPr>
            </a:br>
            <a:r>
              <a:rPr lang="en-US" altLang="en-US" sz="2200" b="0" dirty="0">
                <a:latin typeface="+mn-lt"/>
              </a:rPr>
              <a:t>November 21, 2019</a:t>
            </a:r>
            <a:br>
              <a:rPr lang="en-US" altLang="en-US" sz="2800" dirty="0">
                <a:latin typeface="+mn-lt"/>
              </a:rPr>
            </a:br>
            <a:br>
              <a:rPr lang="en-US" altLang="en-US" sz="2200" dirty="0">
                <a:latin typeface="+mn-lt"/>
              </a:rPr>
            </a:br>
            <a:r>
              <a:rPr lang="en-US" altLang="en-US" sz="2000" b="0" dirty="0">
                <a:latin typeface="+mn-lt"/>
              </a:rPr>
              <a:t>Presented by: Hanh Pham</a:t>
            </a:r>
            <a:br>
              <a:rPr lang="en-US" altLang="en-US" sz="2000" b="0" dirty="0">
                <a:latin typeface="+mn-lt"/>
              </a:rPr>
            </a:br>
            <a:br>
              <a:rPr lang="en-US" altLang="en-US" sz="2000" b="0" dirty="0">
                <a:latin typeface="+mn-lt"/>
              </a:rPr>
            </a:br>
            <a:br>
              <a:rPr lang="en-US" altLang="en-US" dirty="0">
                <a:solidFill>
                  <a:srgbClr val="4D4D4D"/>
                </a:solidFill>
                <a:latin typeface="+mn-lt"/>
              </a:rPr>
            </a:br>
            <a:br>
              <a:rPr lang="en-US" altLang="en-US" sz="1800" b="0" dirty="0">
                <a:solidFill>
                  <a:srgbClr val="4D4D4D"/>
                </a:solidFill>
                <a:latin typeface="+mn-lt"/>
              </a:rPr>
            </a:br>
            <a:endParaRPr lang="en-US" altLang="en-US" sz="1800" b="0" dirty="0">
              <a:solidFill>
                <a:srgbClr val="4D4D4D"/>
              </a:solidFill>
              <a:latin typeface="+mn-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9CA0-92EE-4B07-928A-DE526E2315FA}"/>
              </a:ext>
            </a:extLst>
          </p:cNvPr>
          <p:cNvSpPr>
            <a:spLocks noGrp="1"/>
          </p:cNvSpPr>
          <p:nvPr>
            <p:ph type="title"/>
          </p:nvPr>
        </p:nvSpPr>
        <p:spPr/>
        <p:txBody>
          <a:bodyPr/>
          <a:lstStyle/>
          <a:p>
            <a:r>
              <a:rPr lang="en-US" sz="2800" dirty="0"/>
              <a:t>Qualified Public Sector Incentives Rates</a:t>
            </a:r>
          </a:p>
        </p:txBody>
      </p:sp>
      <p:sp>
        <p:nvSpPr>
          <p:cNvPr id="5" name="Content Placeholder 2">
            <a:extLst>
              <a:ext uri="{FF2B5EF4-FFF2-40B4-BE49-F238E27FC236}">
                <a16:creationId xmlns:a16="http://schemas.microsoft.com/office/drawing/2014/main" id="{6BF6537D-49EE-456B-941E-530DA7A00D2A}"/>
              </a:ext>
            </a:extLst>
          </p:cNvPr>
          <p:cNvSpPr>
            <a:spLocks noGrp="1"/>
          </p:cNvSpPr>
          <p:nvPr>
            <p:ph idx="1"/>
          </p:nvPr>
        </p:nvSpPr>
        <p:spPr>
          <a:xfrm>
            <a:off x="585788" y="1327150"/>
            <a:ext cx="8025649" cy="4935864"/>
          </a:xfrm>
        </p:spPr>
        <p:txBody>
          <a:bodyPr/>
          <a:lstStyle/>
          <a:p>
            <a:pPr marL="0" indent="0">
              <a:buNone/>
            </a:pPr>
            <a:r>
              <a:rPr lang="en-US" altLang="en-US" sz="2400" dirty="0">
                <a:solidFill>
                  <a:srgbClr val="000000"/>
                </a:solidFill>
              </a:rPr>
              <a:t>The following types of buildings are qualified for an increased incentive rate:</a:t>
            </a:r>
          </a:p>
          <a:p>
            <a:pPr marL="392113" lvl="1" indent="-265113">
              <a:buFont typeface="Wingdings" panose="05000000000000000000" pitchFamily="2" charset="2"/>
              <a:buChar char="§"/>
            </a:pPr>
            <a:r>
              <a:rPr lang="en-US" altLang="en-US" sz="2000" dirty="0">
                <a:solidFill>
                  <a:srgbClr val="000000"/>
                </a:solidFill>
              </a:rPr>
              <a:t>Units of local government (park districts, libraries, etc.)</a:t>
            </a:r>
          </a:p>
          <a:p>
            <a:pPr marL="392113" lvl="1" indent="-265113">
              <a:buFont typeface="Wingdings" panose="05000000000000000000" pitchFamily="2" charset="2"/>
              <a:buChar char="§"/>
            </a:pPr>
            <a:r>
              <a:rPr lang="en-US" altLang="en-US" sz="2000" dirty="0">
                <a:solidFill>
                  <a:srgbClr val="000000"/>
                </a:solidFill>
              </a:rPr>
              <a:t>Municipal corporations</a:t>
            </a:r>
          </a:p>
          <a:p>
            <a:pPr marL="392113" lvl="1" indent="-265113">
              <a:buFont typeface="Wingdings" panose="05000000000000000000" pitchFamily="2" charset="2"/>
              <a:buChar char="§"/>
            </a:pPr>
            <a:r>
              <a:rPr lang="en-US" altLang="en-US" sz="2000" dirty="0">
                <a:solidFill>
                  <a:srgbClr val="000000"/>
                </a:solidFill>
              </a:rPr>
              <a:t>Public school districts</a:t>
            </a:r>
          </a:p>
          <a:p>
            <a:pPr marL="392113" lvl="1" indent="-265113">
              <a:buFont typeface="Wingdings" panose="05000000000000000000" pitchFamily="2" charset="2"/>
              <a:buChar char="§"/>
            </a:pPr>
            <a:r>
              <a:rPr lang="en-US" altLang="en-US" sz="2000" dirty="0">
                <a:solidFill>
                  <a:srgbClr val="000000"/>
                </a:solidFill>
              </a:rPr>
              <a:t>Community college districts</a:t>
            </a:r>
          </a:p>
          <a:p>
            <a:pPr marL="392113" lvl="1" indent="-265113">
              <a:buFont typeface="Wingdings" panose="05000000000000000000" pitchFamily="2" charset="2"/>
              <a:buChar char="§"/>
            </a:pPr>
            <a:r>
              <a:rPr lang="en-US" altLang="en-US" sz="2000" dirty="0">
                <a:solidFill>
                  <a:srgbClr val="000000"/>
                </a:solidFill>
              </a:rPr>
              <a:t>Public housing authorities*</a:t>
            </a:r>
          </a:p>
          <a:p>
            <a:pPr marL="127000" lvl="1" indent="0">
              <a:buNone/>
            </a:pPr>
            <a:endParaRPr lang="en-US" altLang="en-US" sz="2000" dirty="0">
              <a:solidFill>
                <a:srgbClr val="000000"/>
              </a:solidFill>
            </a:endParaRPr>
          </a:p>
          <a:p>
            <a:endParaRPr lang="en-US" dirty="0"/>
          </a:p>
        </p:txBody>
      </p:sp>
      <p:sp>
        <p:nvSpPr>
          <p:cNvPr id="3" name="Rectangle 2">
            <a:extLst>
              <a:ext uri="{FF2B5EF4-FFF2-40B4-BE49-F238E27FC236}">
                <a16:creationId xmlns:a16="http://schemas.microsoft.com/office/drawing/2014/main" id="{F86EFF39-12DF-40CF-8F03-D1DE34A94102}"/>
              </a:ext>
            </a:extLst>
          </p:cNvPr>
          <p:cNvSpPr/>
          <p:nvPr/>
        </p:nvSpPr>
        <p:spPr>
          <a:xfrm>
            <a:off x="393895" y="5606412"/>
            <a:ext cx="8398413" cy="523220"/>
          </a:xfrm>
          <a:prstGeom prst="rect">
            <a:avLst/>
          </a:prstGeom>
        </p:spPr>
        <p:txBody>
          <a:bodyPr wrap="square">
            <a:spAutoFit/>
          </a:bodyPr>
          <a:lstStyle/>
          <a:p>
            <a:pPr marL="228600" indent="-228600">
              <a:spcBef>
                <a:spcPts val="1200"/>
              </a:spcBef>
              <a:buNone/>
            </a:pPr>
            <a:r>
              <a:rPr lang="en-US" b="0" dirty="0"/>
              <a:t>* 	Public housing new construction or major renovations may be eligible for higher incentives through the </a:t>
            </a:r>
            <a:r>
              <a:rPr lang="en-US" b="0" dirty="0">
                <a:hlinkClick r:id="rId3"/>
              </a:rPr>
              <a:t>affordable housing new construction </a:t>
            </a:r>
            <a:r>
              <a:rPr lang="en-US" b="0" dirty="0"/>
              <a:t>offering. For more information, view our </a:t>
            </a:r>
            <a:r>
              <a:rPr lang="en-US" b="0" dirty="0">
                <a:hlinkClick r:id="rId4"/>
              </a:rPr>
              <a:t>on-demand webinar</a:t>
            </a:r>
            <a:r>
              <a:rPr lang="en-US" b="0" dirty="0"/>
              <a:t>.</a:t>
            </a:r>
          </a:p>
        </p:txBody>
      </p:sp>
    </p:spTree>
    <p:extLst>
      <p:ext uri="{BB962C8B-B14F-4D97-AF65-F5344CB8AC3E}">
        <p14:creationId xmlns:p14="http://schemas.microsoft.com/office/powerpoint/2010/main" val="2983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09600" y="319456"/>
            <a:ext cx="7953375" cy="608012"/>
          </a:xfrm>
        </p:spPr>
        <p:txBody>
          <a:bodyPr lIns="0" rIns="0" anchor="t"/>
          <a:lstStyle/>
          <a:p>
            <a:pPr>
              <a:lnSpc>
                <a:spcPct val="100000"/>
              </a:lnSpc>
            </a:pPr>
            <a:r>
              <a:rPr lang="en-US" altLang="en-US" sz="2800" dirty="0">
                <a:solidFill>
                  <a:srgbClr val="CE1141"/>
                </a:solidFill>
              </a:rPr>
              <a:t>Qualified Public Sector Incentive Rates</a:t>
            </a:r>
          </a:p>
        </p:txBody>
      </p:sp>
      <p:sp>
        <p:nvSpPr>
          <p:cNvPr id="2" name="Rectangle 1"/>
          <p:cNvSpPr/>
          <p:nvPr/>
        </p:nvSpPr>
        <p:spPr bwMode="auto">
          <a:xfrm>
            <a:off x="1028611" y="1513153"/>
            <a:ext cx="6945172" cy="3547129"/>
          </a:xfrm>
          <a:prstGeom prst="rect">
            <a:avLst/>
          </a:prstGeom>
          <a:no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37" name="TextBox 36"/>
          <p:cNvSpPr txBox="1"/>
          <p:nvPr/>
        </p:nvSpPr>
        <p:spPr>
          <a:xfrm rot="16200000">
            <a:off x="-666540" y="3318531"/>
            <a:ext cx="3131704" cy="338554"/>
          </a:xfrm>
          <a:prstGeom prst="rect">
            <a:avLst/>
          </a:prstGeom>
          <a:noFill/>
        </p:spPr>
        <p:txBody>
          <a:bodyPr wrap="square" rtlCol="0">
            <a:spAutoFit/>
          </a:bodyPr>
          <a:lstStyle/>
          <a:p>
            <a:pPr algn="ctr"/>
            <a:r>
              <a:rPr lang="en-US" sz="1600" b="1" dirty="0">
                <a:solidFill>
                  <a:srgbClr val="CE1141"/>
                </a:solidFill>
              </a:rPr>
              <a:t>INCENTIVE $ / kWh, $ / therm</a:t>
            </a:r>
          </a:p>
        </p:txBody>
      </p:sp>
      <p:grpSp>
        <p:nvGrpSpPr>
          <p:cNvPr id="17" name="Group 16"/>
          <p:cNvGrpSpPr/>
          <p:nvPr/>
        </p:nvGrpSpPr>
        <p:grpSpPr>
          <a:xfrm>
            <a:off x="1033113" y="1906179"/>
            <a:ext cx="6937972" cy="3159696"/>
            <a:chOff x="869331" y="1715338"/>
            <a:chExt cx="4937710" cy="3116704"/>
          </a:xfrm>
        </p:grpSpPr>
        <p:cxnSp>
          <p:nvCxnSpPr>
            <p:cNvPr id="54" name="Straight Connector 53"/>
            <p:cNvCxnSpPr/>
            <p:nvPr/>
          </p:nvCxnSpPr>
          <p:spPr bwMode="auto">
            <a:xfrm>
              <a:off x="869331" y="1715338"/>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869331" y="2166550"/>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a:off x="869331" y="2575983"/>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a:off x="869331" y="2993772"/>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a:off x="869331" y="3453340"/>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869331" y="3854417"/>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869331" y="4313984"/>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869331" y="4832042"/>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4" name="TextBox 63"/>
          <p:cNvSpPr txBox="1"/>
          <p:nvPr/>
        </p:nvSpPr>
        <p:spPr>
          <a:xfrm>
            <a:off x="1200578" y="1354826"/>
            <a:ext cx="1561446" cy="492443"/>
          </a:xfrm>
          <a:prstGeom prst="rect">
            <a:avLst/>
          </a:prstGeom>
          <a:noFill/>
        </p:spPr>
        <p:txBody>
          <a:bodyPr wrap="square" lIns="0" tIns="0" rIns="0" bIns="0" rtlCol="0">
            <a:spAutoFit/>
          </a:bodyPr>
          <a:lstStyle/>
          <a:p>
            <a:pPr algn="ctr"/>
            <a:r>
              <a:rPr lang="en-US" sz="1600" b="0" dirty="0"/>
              <a:t>$0.20/kWh</a:t>
            </a:r>
            <a:br>
              <a:rPr lang="en-US" sz="1600" b="0" dirty="0"/>
            </a:br>
            <a:r>
              <a:rPr lang="en-US" sz="1600" b="0" dirty="0"/>
              <a:t>$1.00/therm</a:t>
            </a:r>
          </a:p>
        </p:txBody>
      </p:sp>
      <p:sp>
        <p:nvSpPr>
          <p:cNvPr id="50" name="TextBox 49"/>
          <p:cNvSpPr txBox="1"/>
          <p:nvPr/>
        </p:nvSpPr>
        <p:spPr>
          <a:xfrm>
            <a:off x="1046540" y="5872641"/>
            <a:ext cx="6934183" cy="307777"/>
          </a:xfrm>
          <a:prstGeom prst="rect">
            <a:avLst/>
          </a:prstGeom>
          <a:noFill/>
        </p:spPr>
        <p:txBody>
          <a:bodyPr wrap="square" rtlCol="0">
            <a:spAutoFit/>
          </a:bodyPr>
          <a:lstStyle/>
          <a:p>
            <a:pPr algn="ctr"/>
            <a:r>
              <a:rPr lang="en-US" sz="1400" b="1" dirty="0">
                <a:solidFill>
                  <a:srgbClr val="CE1141"/>
                </a:solidFill>
              </a:rPr>
              <a:t>PROJECT DELIVERY </a:t>
            </a:r>
          </a:p>
        </p:txBody>
      </p:sp>
      <p:cxnSp>
        <p:nvCxnSpPr>
          <p:cNvPr id="62" name="Straight Connector 61"/>
          <p:cNvCxnSpPr/>
          <p:nvPr/>
        </p:nvCxnSpPr>
        <p:spPr bwMode="auto">
          <a:xfrm>
            <a:off x="1037724" y="6030400"/>
            <a:ext cx="2515433" cy="0"/>
          </a:xfrm>
          <a:prstGeom prst="line">
            <a:avLst/>
          </a:prstGeom>
          <a:solidFill>
            <a:schemeClr val="accent1"/>
          </a:solidFill>
          <a:ln w="19050" cap="flat" cmpd="sng" algn="ctr">
            <a:solidFill>
              <a:srgbClr val="CE114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a:endCxn id="50" idx="3"/>
          </p:cNvCxnSpPr>
          <p:nvPr/>
        </p:nvCxnSpPr>
        <p:spPr bwMode="auto">
          <a:xfrm flipV="1">
            <a:off x="5426892" y="6026530"/>
            <a:ext cx="2553831" cy="8697"/>
          </a:xfrm>
          <a:prstGeom prst="line">
            <a:avLst/>
          </a:prstGeom>
          <a:solidFill>
            <a:schemeClr val="accent1"/>
          </a:solidFill>
          <a:ln w="19050" cap="flat" cmpd="sng" algn="ctr">
            <a:solidFill>
              <a:srgbClr val="CE114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1205412" y="5125000"/>
            <a:ext cx="1556612" cy="492443"/>
          </a:xfrm>
          <a:prstGeom prst="rect">
            <a:avLst/>
          </a:prstGeom>
          <a:noFill/>
        </p:spPr>
        <p:txBody>
          <a:bodyPr wrap="square" lIns="0" tIns="0" rIns="0" bIns="0" rtlCol="0">
            <a:spAutoFit/>
          </a:bodyPr>
          <a:lstStyle/>
          <a:p>
            <a:pPr algn="ctr"/>
            <a:r>
              <a:rPr lang="en-US" sz="1600" b="0" dirty="0"/>
              <a:t>Before design team selection</a:t>
            </a:r>
          </a:p>
        </p:txBody>
      </p:sp>
      <p:sp>
        <p:nvSpPr>
          <p:cNvPr id="69" name="TextBox 68"/>
          <p:cNvSpPr txBox="1"/>
          <p:nvPr/>
        </p:nvSpPr>
        <p:spPr>
          <a:xfrm>
            <a:off x="6234816" y="4742686"/>
            <a:ext cx="1551594" cy="246221"/>
          </a:xfrm>
          <a:prstGeom prst="rect">
            <a:avLst/>
          </a:prstGeom>
          <a:noFill/>
        </p:spPr>
        <p:txBody>
          <a:bodyPr wrap="square" lIns="0" tIns="0" rIns="0" bIns="0" rtlCol="0">
            <a:spAutoFit/>
          </a:bodyPr>
          <a:lstStyle/>
          <a:p>
            <a:pPr algn="ctr"/>
            <a:r>
              <a:rPr lang="en-US" sz="1600" dirty="0"/>
              <a:t>$0.00</a:t>
            </a:r>
          </a:p>
        </p:txBody>
      </p:sp>
      <p:sp>
        <p:nvSpPr>
          <p:cNvPr id="73" name="TextBox 72"/>
          <p:cNvSpPr txBox="1"/>
          <p:nvPr/>
        </p:nvSpPr>
        <p:spPr>
          <a:xfrm>
            <a:off x="6218023" y="5125000"/>
            <a:ext cx="1568387" cy="492443"/>
          </a:xfrm>
          <a:prstGeom prst="rect">
            <a:avLst/>
          </a:prstGeom>
          <a:noFill/>
        </p:spPr>
        <p:txBody>
          <a:bodyPr wrap="square" lIns="0" tIns="0" rIns="0" bIns="0" rtlCol="0">
            <a:spAutoFit/>
          </a:bodyPr>
          <a:lstStyle/>
          <a:p>
            <a:pPr algn="ctr"/>
            <a:r>
              <a:rPr lang="en-US" sz="1600" b="0" dirty="0"/>
              <a:t>Equipment purchased</a:t>
            </a:r>
          </a:p>
        </p:txBody>
      </p:sp>
      <p:sp>
        <p:nvSpPr>
          <p:cNvPr id="44" name="TextBox 43"/>
          <p:cNvSpPr txBox="1"/>
          <p:nvPr/>
        </p:nvSpPr>
        <p:spPr>
          <a:xfrm>
            <a:off x="2875073" y="2224120"/>
            <a:ext cx="1566373" cy="492443"/>
          </a:xfrm>
          <a:prstGeom prst="rect">
            <a:avLst/>
          </a:prstGeom>
          <a:noFill/>
        </p:spPr>
        <p:txBody>
          <a:bodyPr wrap="square" lIns="0" tIns="0" rIns="0" bIns="0" rtlCol="0">
            <a:spAutoFit/>
          </a:bodyPr>
          <a:lstStyle/>
          <a:p>
            <a:pPr algn="ctr"/>
            <a:r>
              <a:rPr lang="en-US" sz="1600" b="0" dirty="0"/>
              <a:t>$0.14/kWh</a:t>
            </a:r>
          </a:p>
          <a:p>
            <a:pPr algn="ctr"/>
            <a:r>
              <a:rPr lang="en-US" sz="1600" b="0" dirty="0"/>
              <a:t>$0.70/therm</a:t>
            </a:r>
          </a:p>
        </p:txBody>
      </p:sp>
      <p:sp>
        <p:nvSpPr>
          <p:cNvPr id="71" name="TextBox 70"/>
          <p:cNvSpPr txBox="1"/>
          <p:nvPr/>
        </p:nvSpPr>
        <p:spPr>
          <a:xfrm>
            <a:off x="2880000" y="5125000"/>
            <a:ext cx="1554506" cy="738664"/>
          </a:xfrm>
          <a:prstGeom prst="rect">
            <a:avLst/>
          </a:prstGeom>
          <a:noFill/>
        </p:spPr>
        <p:txBody>
          <a:bodyPr wrap="square" lIns="0" tIns="0" rIns="0" bIns="0" rtlCol="0">
            <a:spAutoFit/>
          </a:bodyPr>
          <a:lstStyle/>
          <a:p>
            <a:pPr algn="ctr"/>
            <a:r>
              <a:rPr lang="en-US" sz="1600" b="0" dirty="0"/>
              <a:t>Before</a:t>
            </a:r>
          </a:p>
          <a:p>
            <a:pPr algn="ctr"/>
            <a:r>
              <a:rPr lang="en-US" sz="1600" b="0" dirty="0"/>
              <a:t>50% design completion</a:t>
            </a:r>
          </a:p>
        </p:txBody>
      </p:sp>
      <p:sp>
        <p:nvSpPr>
          <p:cNvPr id="63" name="TextBox 62"/>
          <p:cNvSpPr txBox="1"/>
          <p:nvPr/>
        </p:nvSpPr>
        <p:spPr>
          <a:xfrm>
            <a:off x="4559422" y="2884601"/>
            <a:ext cx="1554506" cy="492443"/>
          </a:xfrm>
          <a:prstGeom prst="rect">
            <a:avLst/>
          </a:prstGeom>
          <a:noFill/>
        </p:spPr>
        <p:txBody>
          <a:bodyPr wrap="square" lIns="0" tIns="0" rIns="0" bIns="0" rtlCol="0">
            <a:spAutoFit/>
          </a:bodyPr>
          <a:lstStyle/>
          <a:p>
            <a:pPr algn="ctr"/>
            <a:r>
              <a:rPr lang="en-US" sz="1600" b="0" dirty="0"/>
              <a:t>$0.10/kWh</a:t>
            </a:r>
          </a:p>
          <a:p>
            <a:pPr algn="ctr"/>
            <a:r>
              <a:rPr lang="en-US" sz="1600" b="0" dirty="0"/>
              <a:t>$0.50/therm</a:t>
            </a:r>
          </a:p>
        </p:txBody>
      </p:sp>
      <p:sp>
        <p:nvSpPr>
          <p:cNvPr id="72" name="TextBox 71"/>
          <p:cNvSpPr txBox="1"/>
          <p:nvPr/>
        </p:nvSpPr>
        <p:spPr>
          <a:xfrm>
            <a:off x="4552482" y="5125000"/>
            <a:ext cx="1547565" cy="738664"/>
          </a:xfrm>
          <a:prstGeom prst="rect">
            <a:avLst/>
          </a:prstGeom>
          <a:noFill/>
        </p:spPr>
        <p:txBody>
          <a:bodyPr wrap="square" lIns="0" tIns="0" rIns="0" bIns="0" rtlCol="0">
            <a:spAutoFit/>
          </a:bodyPr>
          <a:lstStyle/>
          <a:p>
            <a:pPr algn="ctr"/>
            <a:r>
              <a:rPr lang="en-US" sz="1600" b="0" dirty="0"/>
              <a:t>Six weeks to design completion</a:t>
            </a:r>
          </a:p>
        </p:txBody>
      </p:sp>
      <p:sp>
        <p:nvSpPr>
          <p:cNvPr id="45" name="Rectangle 44"/>
          <p:cNvSpPr/>
          <p:nvPr/>
        </p:nvSpPr>
        <p:spPr bwMode="auto">
          <a:xfrm>
            <a:off x="2880084" y="2775815"/>
            <a:ext cx="1562461" cy="2276169"/>
          </a:xfrm>
          <a:prstGeom prst="rect">
            <a:avLst/>
          </a:prstGeom>
          <a:solidFill>
            <a:srgbClr val="009FC2"/>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41" name="TextBox 40"/>
          <p:cNvSpPr txBox="1"/>
          <p:nvPr/>
        </p:nvSpPr>
        <p:spPr>
          <a:xfrm>
            <a:off x="2901006" y="2864050"/>
            <a:ext cx="1541547" cy="492443"/>
          </a:xfrm>
          <a:prstGeom prst="rect">
            <a:avLst/>
          </a:prstGeom>
          <a:noFill/>
        </p:spPr>
        <p:txBody>
          <a:bodyPr wrap="square" lIns="0" tIns="0" rIns="0" bIns="0" rtlCol="0">
            <a:spAutoFit/>
          </a:bodyPr>
          <a:lstStyle/>
          <a:p>
            <a:pPr algn="ctr"/>
            <a:r>
              <a:rPr lang="en-US" sz="1600" dirty="0">
                <a:solidFill>
                  <a:schemeClr val="bg1"/>
                </a:solidFill>
              </a:rPr>
              <a:t>Comprehensive Assistance</a:t>
            </a:r>
          </a:p>
        </p:txBody>
      </p:sp>
      <p:sp>
        <p:nvSpPr>
          <p:cNvPr id="52" name="Rectangle 51"/>
          <p:cNvSpPr/>
          <p:nvPr/>
        </p:nvSpPr>
        <p:spPr bwMode="auto">
          <a:xfrm>
            <a:off x="1209075" y="1901435"/>
            <a:ext cx="1562461" cy="3150550"/>
          </a:xfrm>
          <a:prstGeom prst="rect">
            <a:avLst/>
          </a:prstGeom>
          <a:solidFill>
            <a:srgbClr val="009FC2"/>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53" name="Rectangle 52"/>
          <p:cNvSpPr/>
          <p:nvPr/>
        </p:nvSpPr>
        <p:spPr bwMode="auto">
          <a:xfrm>
            <a:off x="4551013" y="3435071"/>
            <a:ext cx="1562461" cy="1616913"/>
          </a:xfrm>
          <a:prstGeom prst="rect">
            <a:avLst/>
          </a:prstGeom>
          <a:solidFill>
            <a:srgbClr val="009FC2"/>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70" name="Rectangle 69"/>
          <p:cNvSpPr/>
          <p:nvPr/>
        </p:nvSpPr>
        <p:spPr bwMode="auto">
          <a:xfrm>
            <a:off x="6226078" y="4982589"/>
            <a:ext cx="1562461" cy="69395"/>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40" name="TextBox 39"/>
          <p:cNvSpPr txBox="1"/>
          <p:nvPr/>
        </p:nvSpPr>
        <p:spPr>
          <a:xfrm>
            <a:off x="1206736" y="1979473"/>
            <a:ext cx="1569168" cy="492443"/>
          </a:xfrm>
          <a:prstGeom prst="rect">
            <a:avLst/>
          </a:prstGeom>
          <a:noFill/>
        </p:spPr>
        <p:txBody>
          <a:bodyPr wrap="square" lIns="0" tIns="0" rIns="0" bIns="0" rtlCol="0">
            <a:spAutoFit/>
          </a:bodyPr>
          <a:lstStyle/>
          <a:p>
            <a:pPr algn="ctr"/>
            <a:r>
              <a:rPr lang="en-US" sz="1600" dirty="0">
                <a:solidFill>
                  <a:schemeClr val="bg1"/>
                </a:solidFill>
              </a:rPr>
              <a:t>Accelerate Performance</a:t>
            </a:r>
          </a:p>
        </p:txBody>
      </p:sp>
      <p:sp>
        <p:nvSpPr>
          <p:cNvPr id="78" name="TextBox 77"/>
          <p:cNvSpPr txBox="1"/>
          <p:nvPr/>
        </p:nvSpPr>
        <p:spPr>
          <a:xfrm>
            <a:off x="4559608" y="3509427"/>
            <a:ext cx="1541547" cy="492443"/>
          </a:xfrm>
          <a:prstGeom prst="rect">
            <a:avLst/>
          </a:prstGeom>
          <a:noFill/>
        </p:spPr>
        <p:txBody>
          <a:bodyPr wrap="square" lIns="0" tIns="0" rIns="0" bIns="0" rtlCol="0">
            <a:spAutoFit/>
          </a:bodyPr>
          <a:lstStyle/>
          <a:p>
            <a:pPr algn="ctr"/>
            <a:r>
              <a:rPr lang="en-US" sz="1600" dirty="0">
                <a:solidFill>
                  <a:schemeClr val="bg1"/>
                </a:solidFill>
              </a:rPr>
              <a:t>Expedited Assistance</a:t>
            </a:r>
          </a:p>
        </p:txBody>
      </p:sp>
      <p:sp>
        <p:nvSpPr>
          <p:cNvPr id="43" name="TextBox 42"/>
          <p:cNvSpPr txBox="1"/>
          <p:nvPr/>
        </p:nvSpPr>
        <p:spPr>
          <a:xfrm>
            <a:off x="6231450" y="3703728"/>
            <a:ext cx="1554960" cy="984885"/>
          </a:xfrm>
          <a:prstGeom prst="rect">
            <a:avLst/>
          </a:prstGeom>
          <a:noFill/>
        </p:spPr>
        <p:txBody>
          <a:bodyPr wrap="square" lIns="0" tIns="0" rIns="0" bIns="0" rtlCol="0">
            <a:spAutoFit/>
          </a:bodyPr>
          <a:lstStyle/>
          <a:p>
            <a:pPr algn="ctr"/>
            <a:r>
              <a:rPr lang="en-US" sz="1600" b="0" dirty="0"/>
              <a:t>Too late</a:t>
            </a:r>
            <a:br>
              <a:rPr lang="en-US" sz="1600" b="0" dirty="0"/>
            </a:br>
            <a:r>
              <a:rPr lang="en-US" sz="1600" b="0" dirty="0"/>
              <a:t>for new construction Incentives</a:t>
            </a:r>
          </a:p>
        </p:txBody>
      </p:sp>
      <p:sp>
        <p:nvSpPr>
          <p:cNvPr id="35" name="TextBox 34">
            <a:extLst>
              <a:ext uri="{FF2B5EF4-FFF2-40B4-BE49-F238E27FC236}">
                <a16:creationId xmlns:a16="http://schemas.microsoft.com/office/drawing/2014/main" id="{F3D68488-5CE3-4F9F-84F1-D15ACB012853}"/>
              </a:ext>
            </a:extLst>
          </p:cNvPr>
          <p:cNvSpPr txBox="1"/>
          <p:nvPr/>
        </p:nvSpPr>
        <p:spPr>
          <a:xfrm>
            <a:off x="4825976" y="1112992"/>
            <a:ext cx="4034847" cy="1569660"/>
          </a:xfrm>
          <a:prstGeom prst="rect">
            <a:avLst/>
          </a:prstGeom>
          <a:noFill/>
        </p:spPr>
        <p:txBody>
          <a:bodyPr wrap="square" rtlCol="0">
            <a:spAutoFit/>
          </a:bodyPr>
          <a:lstStyle/>
          <a:p>
            <a:pPr marL="137160" indent="-137160"/>
            <a:r>
              <a:rPr lang="en-US" sz="1600" b="0" i="1" dirty="0"/>
              <a:t>* Incentive rates listed are for </a:t>
            </a:r>
            <a:r>
              <a:rPr lang="en-US" sz="1600" i="1" dirty="0"/>
              <a:t>qualified</a:t>
            </a:r>
            <a:r>
              <a:rPr lang="en-US" sz="1600" b="0" i="1" dirty="0"/>
              <a:t> </a:t>
            </a:r>
            <a:r>
              <a:rPr lang="en-US" sz="1600" i="1" dirty="0"/>
              <a:t>public sector </a:t>
            </a:r>
            <a:r>
              <a:rPr lang="en-US" sz="1600" b="0" i="1" dirty="0"/>
              <a:t>building types </a:t>
            </a:r>
            <a:r>
              <a:rPr lang="en-US" sz="1600" i="1" dirty="0"/>
              <a:t>only</a:t>
            </a:r>
            <a:r>
              <a:rPr lang="en-US" sz="1600" b="0" i="1" dirty="0"/>
              <a:t>.</a:t>
            </a:r>
          </a:p>
          <a:p>
            <a:pPr marL="137160" indent="-137160">
              <a:buFont typeface="Arial" panose="020B0604020202020204" pitchFamily="34" charset="0"/>
              <a:buChar char="•"/>
            </a:pPr>
            <a:endParaRPr lang="en-US" sz="1600" b="0" i="1" dirty="0"/>
          </a:p>
          <a:p>
            <a:pPr marL="137160" indent="-137160"/>
            <a:r>
              <a:rPr lang="en-US" sz="1600" b="0" i="1" dirty="0"/>
              <a:t>* Must exceed current Illinois energy conservation code to receive incentives.</a:t>
            </a:r>
          </a:p>
          <a:p>
            <a:pPr marL="285750" indent="-285750">
              <a:buFont typeface="Arial" panose="020B0604020202020204" pitchFamily="34" charset="0"/>
              <a:buChar char="•"/>
            </a:pPr>
            <a:endParaRPr lang="en-US" sz="1600" b="0" i="1" dirty="0"/>
          </a:p>
        </p:txBody>
      </p:sp>
    </p:spTree>
    <p:extLst>
      <p:ext uri="{BB962C8B-B14F-4D97-AF65-F5344CB8AC3E}">
        <p14:creationId xmlns:p14="http://schemas.microsoft.com/office/powerpoint/2010/main" val="384012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5788" y="354109"/>
            <a:ext cx="8253412" cy="608012"/>
          </a:xfrm>
        </p:spPr>
        <p:txBody>
          <a:bodyPr/>
          <a:lstStyle/>
          <a:p>
            <a:r>
              <a:rPr lang="en-US" sz="2800" dirty="0"/>
              <a:t>Accelerate Performance for Eligible Commercial and Industrial Sector</a:t>
            </a:r>
          </a:p>
        </p:txBody>
      </p:sp>
      <p:sp>
        <p:nvSpPr>
          <p:cNvPr id="9" name="Rectangle 4">
            <a:extLst>
              <a:ext uri="{FF2B5EF4-FFF2-40B4-BE49-F238E27FC236}">
                <a16:creationId xmlns:a16="http://schemas.microsoft.com/office/drawing/2014/main" id="{8CEA8051-76A6-447F-9402-64C9C802C604}"/>
              </a:ext>
            </a:extLst>
          </p:cNvPr>
          <p:cNvSpPr txBox="1">
            <a:spLocks noChangeArrowheads="1"/>
          </p:cNvSpPr>
          <p:nvPr/>
        </p:nvSpPr>
        <p:spPr bwMode="auto">
          <a:xfrm>
            <a:off x="432117" y="1845045"/>
            <a:ext cx="5004041" cy="4032547"/>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Wingdings" pitchFamily="2" charset="2"/>
              <a:buChar char="ü"/>
              <a:defRPr sz="2400">
                <a:solidFill>
                  <a:schemeClr val="bg2"/>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000">
                <a:solidFill>
                  <a:schemeClr val="bg2"/>
                </a:solidFill>
                <a:latin typeface="Arial" pitchFamily="34" charset="0"/>
                <a:cs typeface="Arial" pitchFamily="34" charset="0"/>
              </a:defRPr>
            </a:lvl2pPr>
            <a:lvl3pPr marL="1143000" indent="-228600" algn="l" rtl="0" eaLnBrk="0" fontAlgn="base" hangingPunct="0">
              <a:spcBef>
                <a:spcPct val="20000"/>
              </a:spcBef>
              <a:spcAft>
                <a:spcPct val="0"/>
              </a:spcAft>
              <a:buFont typeface="Symbol" pitchFamily="18" charset="2"/>
              <a:buChar char="-"/>
              <a:defRPr>
                <a:solidFill>
                  <a:schemeClr val="bg2"/>
                </a:solidFill>
                <a:latin typeface="Arial" pitchFamily="34" charset="0"/>
                <a:cs typeface="Arial" pitchFamily="34" charset="0"/>
              </a:defRPr>
            </a:lvl3pPr>
            <a:lvl4pPr marL="1600200" indent="-228600" algn="l" rtl="0" eaLnBrk="0" fontAlgn="base" hangingPunct="0">
              <a:spcBef>
                <a:spcPct val="20000"/>
              </a:spcBef>
              <a:spcAft>
                <a:spcPct val="0"/>
              </a:spcAft>
              <a:buChar char="o"/>
              <a:defRPr sz="1600">
                <a:solidFill>
                  <a:schemeClr val="bg2"/>
                </a:solidFill>
                <a:latin typeface="Arial" pitchFamily="34" charset="0"/>
                <a:cs typeface="Arial" pitchFamily="34" charset="0"/>
              </a:defRPr>
            </a:lvl4pPr>
            <a:lvl5pPr marL="2057400" indent="-228600" algn="l" rtl="0" eaLnBrk="0" fontAlgn="base" hangingPunct="0">
              <a:spcBef>
                <a:spcPct val="20000"/>
              </a:spcBef>
              <a:spcAft>
                <a:spcPct val="0"/>
              </a:spcAft>
              <a:buFont typeface="Wingdings" pitchFamily="2" charset="2"/>
              <a:buChar char="§"/>
              <a:defRPr sz="1600">
                <a:solidFill>
                  <a:schemeClr val="bg2"/>
                </a:solidFill>
                <a:latin typeface="Arial" pitchFamily="34" charset="0"/>
                <a:cs typeface="Arial" pitchFamily="34" charset="0"/>
              </a:defRPr>
            </a:lvl5pPr>
            <a:lvl6pPr marL="2514600" indent="-228600" algn="l" rtl="0" fontAlgn="base">
              <a:spcBef>
                <a:spcPct val="20000"/>
              </a:spcBef>
              <a:spcAft>
                <a:spcPct val="0"/>
              </a:spcAft>
              <a:buFont typeface="Wingdings" pitchFamily="2" charset="2"/>
              <a:buChar char="§"/>
              <a:defRPr sz="1600">
                <a:solidFill>
                  <a:schemeClr val="bg2"/>
                </a:solidFill>
                <a:latin typeface="+mn-lt"/>
              </a:defRPr>
            </a:lvl6pPr>
            <a:lvl7pPr marL="2971800" indent="-228600" algn="l" rtl="0" fontAlgn="base">
              <a:spcBef>
                <a:spcPct val="20000"/>
              </a:spcBef>
              <a:spcAft>
                <a:spcPct val="0"/>
              </a:spcAft>
              <a:buFont typeface="Wingdings" pitchFamily="2" charset="2"/>
              <a:buChar char="§"/>
              <a:defRPr sz="1600">
                <a:solidFill>
                  <a:schemeClr val="bg2"/>
                </a:solidFill>
                <a:latin typeface="+mn-lt"/>
              </a:defRPr>
            </a:lvl7pPr>
            <a:lvl8pPr marL="3429000" indent="-228600" algn="l" rtl="0" fontAlgn="base">
              <a:spcBef>
                <a:spcPct val="20000"/>
              </a:spcBef>
              <a:spcAft>
                <a:spcPct val="0"/>
              </a:spcAft>
              <a:buFont typeface="Wingdings" pitchFamily="2" charset="2"/>
              <a:buChar char="§"/>
              <a:defRPr sz="1600">
                <a:solidFill>
                  <a:schemeClr val="bg2"/>
                </a:solidFill>
                <a:latin typeface="+mn-lt"/>
              </a:defRPr>
            </a:lvl8pPr>
            <a:lvl9pPr marL="3886200" indent="-228600" algn="l" rtl="0" fontAlgn="base">
              <a:spcBef>
                <a:spcPct val="20000"/>
              </a:spcBef>
              <a:spcAft>
                <a:spcPct val="0"/>
              </a:spcAft>
              <a:buFont typeface="Wingdings" pitchFamily="2" charset="2"/>
              <a:buChar char="§"/>
              <a:defRPr sz="1600">
                <a:solidFill>
                  <a:schemeClr val="bg2"/>
                </a:solidFill>
                <a:latin typeface="+mn-lt"/>
              </a:defRPr>
            </a:lvl9pPr>
          </a:lstStyle>
          <a:p>
            <a:pPr marL="0" indent="0">
              <a:spcBef>
                <a:spcPts val="1200"/>
              </a:spcBef>
              <a:buNone/>
            </a:pPr>
            <a:r>
              <a:rPr lang="en-US" sz="2000" b="0" dirty="0">
                <a:solidFill>
                  <a:schemeClr val="tx1"/>
                </a:solidFill>
              </a:rPr>
              <a:t>For building owners and developers:</a:t>
            </a:r>
          </a:p>
          <a:p>
            <a:pPr marL="352425" indent="-352425">
              <a:spcBef>
                <a:spcPts val="1200"/>
              </a:spcBef>
            </a:pPr>
            <a:r>
              <a:rPr lang="en-US" sz="2000" b="0" dirty="0">
                <a:solidFill>
                  <a:schemeClr val="tx1"/>
                </a:solidFill>
              </a:rPr>
              <a:t>Provide project technical support in programming phase</a:t>
            </a:r>
          </a:p>
          <a:p>
            <a:pPr marL="352425" indent="-352425">
              <a:spcBef>
                <a:spcPts val="1200"/>
              </a:spcBef>
            </a:pPr>
            <a:r>
              <a:rPr lang="en-US" sz="2000" b="0" dirty="0">
                <a:solidFill>
                  <a:schemeClr val="tx1"/>
                </a:solidFill>
              </a:rPr>
              <a:t>Assist with requests for proposal (RFPs) and contract language to establish energy performance requirements </a:t>
            </a:r>
          </a:p>
          <a:p>
            <a:pPr marL="352425" indent="-352425">
              <a:spcBef>
                <a:spcPts val="1200"/>
              </a:spcBef>
            </a:pPr>
            <a:r>
              <a:rPr lang="en-US" sz="2000" b="0" dirty="0">
                <a:solidFill>
                  <a:schemeClr val="tx1"/>
                </a:solidFill>
              </a:rPr>
              <a:t>Identify appropriate energy use intensity (EUI) targets </a:t>
            </a:r>
          </a:p>
          <a:p>
            <a:pPr marL="352425" indent="-352425">
              <a:spcBef>
                <a:spcPts val="1200"/>
              </a:spcBef>
            </a:pPr>
            <a:r>
              <a:rPr lang="en-US" sz="2000" b="0" dirty="0">
                <a:solidFill>
                  <a:schemeClr val="tx1"/>
                </a:solidFill>
              </a:rPr>
              <a:t>Increase energy efficiency incentives</a:t>
            </a:r>
            <a:endParaRPr lang="en-US" sz="2000" dirty="0"/>
          </a:p>
          <a:p>
            <a:pPr lvl="2">
              <a:spcBef>
                <a:spcPts val="1200"/>
              </a:spcBef>
              <a:buFont typeface="Arial" panose="020B0604020202020204" pitchFamily="34" charset="0"/>
              <a:buChar char="•"/>
            </a:pPr>
            <a:endParaRPr lang="en-US" dirty="0"/>
          </a:p>
          <a:p>
            <a:pPr marL="0" indent="0" eaLnBrk="1" hangingPunct="1">
              <a:spcBef>
                <a:spcPts val="1200"/>
              </a:spcBef>
              <a:spcAft>
                <a:spcPts val="900"/>
              </a:spcAft>
              <a:buNone/>
              <a:defRPr/>
            </a:pPr>
            <a:endParaRPr lang="en-US" kern="0" dirty="0">
              <a:solidFill>
                <a:srgbClr val="000000"/>
              </a:solidFill>
            </a:endParaRPr>
          </a:p>
          <a:p>
            <a:pPr eaLnBrk="1" hangingPunct="1">
              <a:spcBef>
                <a:spcPts val="1200"/>
              </a:spcBef>
              <a:spcAft>
                <a:spcPts val="900"/>
              </a:spcAft>
              <a:defRPr/>
            </a:pPr>
            <a:endParaRPr lang="en-US" kern="0" dirty="0">
              <a:solidFill>
                <a:srgbClr val="000000"/>
              </a:solidFill>
            </a:endParaRPr>
          </a:p>
          <a:p>
            <a:pPr eaLnBrk="1" hangingPunct="1">
              <a:spcBef>
                <a:spcPts val="1200"/>
              </a:spcBef>
              <a:spcAft>
                <a:spcPts val="900"/>
              </a:spcAft>
              <a:defRPr/>
            </a:pPr>
            <a:endParaRPr lang="en-US" kern="0" dirty="0">
              <a:solidFill>
                <a:srgbClr val="000000"/>
              </a:solidFill>
            </a:endParaRPr>
          </a:p>
        </p:txBody>
      </p:sp>
      <p:sp>
        <p:nvSpPr>
          <p:cNvPr id="11" name="TextBox 10">
            <a:extLst>
              <a:ext uri="{FF2B5EF4-FFF2-40B4-BE49-F238E27FC236}">
                <a16:creationId xmlns:a16="http://schemas.microsoft.com/office/drawing/2014/main" id="{0C1192EC-3F98-4F8A-BD8A-92B0B8A0C378}"/>
              </a:ext>
            </a:extLst>
          </p:cNvPr>
          <p:cNvSpPr txBox="1"/>
          <p:nvPr/>
        </p:nvSpPr>
        <p:spPr>
          <a:xfrm>
            <a:off x="432117" y="5719454"/>
            <a:ext cx="8678259" cy="984885"/>
          </a:xfrm>
          <a:prstGeom prst="rect">
            <a:avLst/>
          </a:prstGeom>
          <a:noFill/>
        </p:spPr>
        <p:txBody>
          <a:bodyPr wrap="square" rtlCol="0">
            <a:spAutoFit/>
          </a:bodyPr>
          <a:lstStyle/>
          <a:p>
            <a:pPr marL="346075" indent="-346075">
              <a:buFont typeface="Wingdings" panose="05000000000000000000" pitchFamily="2" charset="2"/>
              <a:buChar char="ü"/>
            </a:pPr>
            <a:r>
              <a:rPr lang="en-US" sz="2000" b="0" kern="0" dirty="0"/>
              <a:t>Up to </a:t>
            </a:r>
            <a:r>
              <a:rPr lang="en-US" sz="2000" b="1" kern="0" dirty="0">
                <a:solidFill>
                  <a:srgbClr val="009FC2"/>
                </a:solidFill>
              </a:rPr>
              <a:t>$0.14/kWh and $0.70/therm</a:t>
            </a:r>
            <a:r>
              <a:rPr lang="en-US" sz="2000" b="1" kern="0" dirty="0"/>
              <a:t> </a:t>
            </a:r>
            <a:r>
              <a:rPr lang="en-US" sz="2000" b="0" kern="0" dirty="0"/>
              <a:t>for projects </a:t>
            </a:r>
            <a:r>
              <a:rPr lang="en-US" sz="2000" b="1" kern="0" dirty="0">
                <a:solidFill>
                  <a:srgbClr val="009FC2"/>
                </a:solidFill>
              </a:rPr>
              <a:t>engaging before</a:t>
            </a:r>
            <a:r>
              <a:rPr lang="en-US" sz="2000" kern="0" dirty="0">
                <a:solidFill>
                  <a:srgbClr val="0094B3"/>
                </a:solidFill>
              </a:rPr>
              <a:t> </a:t>
            </a:r>
            <a:r>
              <a:rPr lang="en-US" sz="2000" b="0" kern="0" dirty="0"/>
              <a:t>hiring design team and implementing energy requirements</a:t>
            </a:r>
          </a:p>
          <a:p>
            <a:endParaRPr lang="en-US" dirty="0"/>
          </a:p>
        </p:txBody>
      </p:sp>
      <p:pic>
        <p:nvPicPr>
          <p:cNvPr id="12" name="Picture 11">
            <a:extLst>
              <a:ext uri="{FF2B5EF4-FFF2-40B4-BE49-F238E27FC236}">
                <a16:creationId xmlns:a16="http://schemas.microsoft.com/office/drawing/2014/main" id="{E13D4781-FF48-4E1B-942C-A09DE496619C}"/>
              </a:ext>
            </a:extLst>
          </p:cNvPr>
          <p:cNvPicPr>
            <a:picLocks noChangeAspect="1"/>
          </p:cNvPicPr>
          <p:nvPr/>
        </p:nvPicPr>
        <p:blipFill>
          <a:blip r:embed="rId3"/>
          <a:stretch>
            <a:fillRect/>
          </a:stretch>
        </p:blipFill>
        <p:spPr>
          <a:xfrm>
            <a:off x="5113799" y="1788868"/>
            <a:ext cx="4374701" cy="2829173"/>
          </a:xfrm>
          <a:prstGeom prst="rect">
            <a:avLst/>
          </a:prstGeom>
        </p:spPr>
      </p:pic>
      <p:sp>
        <p:nvSpPr>
          <p:cNvPr id="14" name="TextBox 13">
            <a:extLst>
              <a:ext uri="{FF2B5EF4-FFF2-40B4-BE49-F238E27FC236}">
                <a16:creationId xmlns:a16="http://schemas.microsoft.com/office/drawing/2014/main" id="{C0EEBC13-BACD-40D8-9705-29E26EDA1777}"/>
              </a:ext>
            </a:extLst>
          </p:cNvPr>
          <p:cNvSpPr txBox="1">
            <a:spLocks noChangeArrowheads="1"/>
          </p:cNvSpPr>
          <p:nvPr/>
        </p:nvSpPr>
        <p:spPr bwMode="auto">
          <a:xfrm>
            <a:off x="5283553" y="4396872"/>
            <a:ext cx="3777103" cy="246221"/>
          </a:xfrm>
          <a:prstGeom prst="rect">
            <a:avLst/>
          </a:prstGeom>
          <a:noFill/>
          <a:ln>
            <a:noFill/>
          </a:ln>
          <a:extLst/>
        </p:spPr>
        <p:txBody>
          <a:bodyPr wrap="square" lIns="0" tIns="0" rIns="0" bIns="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spcAft>
                <a:spcPts val="600"/>
              </a:spcAft>
            </a:pPr>
            <a:r>
              <a:rPr lang="en-US" sz="900" b="0" i="1" dirty="0">
                <a:solidFill>
                  <a:schemeClr val="bg1"/>
                </a:solidFill>
              </a:rPr>
              <a:t>Image Courtesy of Structured Development and </a:t>
            </a:r>
            <a:r>
              <a:rPr lang="en-US" sz="900" b="0" i="1" dirty="0" err="1">
                <a:solidFill>
                  <a:schemeClr val="bg1"/>
                </a:solidFill>
              </a:rPr>
              <a:t>CallisonRTKL</a:t>
            </a:r>
            <a:endParaRPr lang="en-US" altLang="en-US" sz="900" b="0" i="1" dirty="0">
              <a:solidFill>
                <a:schemeClr val="bg1"/>
              </a:solidFill>
            </a:endParaRPr>
          </a:p>
        </p:txBody>
      </p:sp>
      <p:sp>
        <p:nvSpPr>
          <p:cNvPr id="8" name="Rectangle 7">
            <a:extLst>
              <a:ext uri="{FF2B5EF4-FFF2-40B4-BE49-F238E27FC236}">
                <a16:creationId xmlns:a16="http://schemas.microsoft.com/office/drawing/2014/main" id="{04D4368B-F972-4CFE-867E-E2BA9548A18C}"/>
              </a:ext>
            </a:extLst>
          </p:cNvPr>
          <p:cNvSpPr/>
          <p:nvPr/>
        </p:nvSpPr>
        <p:spPr>
          <a:xfrm>
            <a:off x="432117" y="1271164"/>
            <a:ext cx="571482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Performance-Based Procurement</a:t>
            </a:r>
          </a:p>
        </p:txBody>
      </p:sp>
    </p:spTree>
    <p:extLst>
      <p:ext uri="{BB962C8B-B14F-4D97-AF65-F5344CB8AC3E}">
        <p14:creationId xmlns:p14="http://schemas.microsoft.com/office/powerpoint/2010/main" val="388479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257F-9FAD-4C0C-9087-B3A7545D8B1F}"/>
              </a:ext>
            </a:extLst>
          </p:cNvPr>
          <p:cNvSpPr>
            <a:spLocks noGrp="1"/>
          </p:cNvSpPr>
          <p:nvPr>
            <p:ph type="title"/>
          </p:nvPr>
        </p:nvSpPr>
        <p:spPr>
          <a:xfrm>
            <a:off x="585788" y="373063"/>
            <a:ext cx="8405812" cy="608012"/>
          </a:xfrm>
        </p:spPr>
        <p:txBody>
          <a:bodyPr/>
          <a:lstStyle/>
          <a:p>
            <a:r>
              <a:rPr lang="en-US" sz="2800" dirty="0"/>
              <a:t>Comprehensive Assistance for Eligible Commercial and Industrial Sector</a:t>
            </a:r>
          </a:p>
        </p:txBody>
      </p:sp>
      <p:sp>
        <p:nvSpPr>
          <p:cNvPr id="5" name="Rectangle 4">
            <a:extLst>
              <a:ext uri="{FF2B5EF4-FFF2-40B4-BE49-F238E27FC236}">
                <a16:creationId xmlns:a16="http://schemas.microsoft.com/office/drawing/2014/main" id="{2E0F14B4-1DD1-4959-AC29-DD01B5B02167}"/>
              </a:ext>
            </a:extLst>
          </p:cNvPr>
          <p:cNvSpPr txBox="1">
            <a:spLocks noChangeArrowheads="1"/>
          </p:cNvSpPr>
          <p:nvPr/>
        </p:nvSpPr>
        <p:spPr bwMode="auto">
          <a:xfrm>
            <a:off x="426584" y="1840780"/>
            <a:ext cx="4599162" cy="4074245"/>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Wingdings" pitchFamily="2" charset="2"/>
              <a:buChar char="ü"/>
              <a:defRPr sz="2400">
                <a:solidFill>
                  <a:schemeClr val="bg2"/>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000">
                <a:solidFill>
                  <a:schemeClr val="bg2"/>
                </a:solidFill>
                <a:latin typeface="Arial" pitchFamily="34" charset="0"/>
                <a:cs typeface="Arial" pitchFamily="34" charset="0"/>
              </a:defRPr>
            </a:lvl2pPr>
            <a:lvl3pPr marL="1143000" indent="-228600" algn="l" rtl="0" eaLnBrk="0" fontAlgn="base" hangingPunct="0">
              <a:spcBef>
                <a:spcPct val="20000"/>
              </a:spcBef>
              <a:spcAft>
                <a:spcPct val="0"/>
              </a:spcAft>
              <a:buFont typeface="Symbol" pitchFamily="18" charset="2"/>
              <a:buChar char="-"/>
              <a:defRPr>
                <a:solidFill>
                  <a:schemeClr val="bg2"/>
                </a:solidFill>
                <a:latin typeface="Arial" pitchFamily="34" charset="0"/>
                <a:cs typeface="Arial" pitchFamily="34" charset="0"/>
              </a:defRPr>
            </a:lvl3pPr>
            <a:lvl4pPr marL="1600200" indent="-228600" algn="l" rtl="0" eaLnBrk="0" fontAlgn="base" hangingPunct="0">
              <a:spcBef>
                <a:spcPct val="20000"/>
              </a:spcBef>
              <a:spcAft>
                <a:spcPct val="0"/>
              </a:spcAft>
              <a:buChar char="o"/>
              <a:defRPr sz="1600">
                <a:solidFill>
                  <a:schemeClr val="bg2"/>
                </a:solidFill>
                <a:latin typeface="Arial" pitchFamily="34" charset="0"/>
                <a:cs typeface="Arial" pitchFamily="34" charset="0"/>
              </a:defRPr>
            </a:lvl4pPr>
            <a:lvl5pPr marL="2057400" indent="-228600" algn="l" rtl="0" eaLnBrk="0" fontAlgn="base" hangingPunct="0">
              <a:spcBef>
                <a:spcPct val="20000"/>
              </a:spcBef>
              <a:spcAft>
                <a:spcPct val="0"/>
              </a:spcAft>
              <a:buFont typeface="Wingdings" pitchFamily="2" charset="2"/>
              <a:buChar char="§"/>
              <a:defRPr sz="1600">
                <a:solidFill>
                  <a:schemeClr val="bg2"/>
                </a:solidFill>
                <a:latin typeface="Arial" pitchFamily="34" charset="0"/>
                <a:cs typeface="Arial" pitchFamily="34" charset="0"/>
              </a:defRPr>
            </a:lvl5pPr>
            <a:lvl6pPr marL="2514600" indent="-228600" algn="l" rtl="0" fontAlgn="base">
              <a:spcBef>
                <a:spcPct val="20000"/>
              </a:spcBef>
              <a:spcAft>
                <a:spcPct val="0"/>
              </a:spcAft>
              <a:buFont typeface="Wingdings" pitchFamily="2" charset="2"/>
              <a:buChar char="§"/>
              <a:defRPr sz="1600">
                <a:solidFill>
                  <a:schemeClr val="bg2"/>
                </a:solidFill>
                <a:latin typeface="+mn-lt"/>
              </a:defRPr>
            </a:lvl6pPr>
            <a:lvl7pPr marL="2971800" indent="-228600" algn="l" rtl="0" fontAlgn="base">
              <a:spcBef>
                <a:spcPct val="20000"/>
              </a:spcBef>
              <a:spcAft>
                <a:spcPct val="0"/>
              </a:spcAft>
              <a:buFont typeface="Wingdings" pitchFamily="2" charset="2"/>
              <a:buChar char="§"/>
              <a:defRPr sz="1600">
                <a:solidFill>
                  <a:schemeClr val="bg2"/>
                </a:solidFill>
                <a:latin typeface="+mn-lt"/>
              </a:defRPr>
            </a:lvl7pPr>
            <a:lvl8pPr marL="3429000" indent="-228600" algn="l" rtl="0" fontAlgn="base">
              <a:spcBef>
                <a:spcPct val="20000"/>
              </a:spcBef>
              <a:spcAft>
                <a:spcPct val="0"/>
              </a:spcAft>
              <a:buFont typeface="Wingdings" pitchFamily="2" charset="2"/>
              <a:buChar char="§"/>
              <a:defRPr sz="1600">
                <a:solidFill>
                  <a:schemeClr val="bg2"/>
                </a:solidFill>
                <a:latin typeface="+mn-lt"/>
              </a:defRPr>
            </a:lvl8pPr>
            <a:lvl9pPr marL="3886200" indent="-228600" algn="l" rtl="0" fontAlgn="base">
              <a:spcBef>
                <a:spcPct val="20000"/>
              </a:spcBef>
              <a:spcAft>
                <a:spcPct val="0"/>
              </a:spcAft>
              <a:buFont typeface="Wingdings" pitchFamily="2" charset="2"/>
              <a:buChar char="§"/>
              <a:defRPr sz="1600">
                <a:solidFill>
                  <a:schemeClr val="bg2"/>
                </a:solidFill>
                <a:latin typeface="+mn-lt"/>
              </a:defRPr>
            </a:lvl9pPr>
          </a:lstStyle>
          <a:p>
            <a:pPr marL="342900" marR="0" lvl="0" indent="-342900" algn="l" defTabSz="914400" rtl="0" eaLnBrk="0" fontAlgn="base" latinLnBrk="0" hangingPunct="0">
              <a:lnSpc>
                <a:spcPct val="100000"/>
              </a:lnSpc>
              <a:spcBef>
                <a:spcPts val="1200"/>
              </a:spcBef>
              <a:spcAft>
                <a:spcPct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Up to</a:t>
            </a:r>
            <a:r>
              <a:rPr kumimoji="0" lang="en-US" sz="2200" b="1" i="0" u="none" strike="noStrike" kern="0" cap="none" spc="0" normalizeH="0" baseline="0" noProof="0" dirty="0">
                <a:ln>
                  <a:noFill/>
                </a:ln>
                <a:solidFill>
                  <a:srgbClr val="009FC2"/>
                </a:solidFill>
                <a:effectLst/>
                <a:uLnTx/>
                <a:uFillTx/>
                <a:latin typeface="Arial" pitchFamily="34" charset="0"/>
                <a:ea typeface="+mn-ea"/>
                <a:cs typeface="Arial" pitchFamily="34" charset="0"/>
              </a:rPr>
              <a:t> $0.10/kWh and $0.50/</a:t>
            </a:r>
            <a:r>
              <a:rPr kumimoji="0" lang="en-US" sz="2200" b="1" i="0" u="none" strike="noStrike" kern="0" cap="none" spc="0" normalizeH="0" baseline="0" noProof="0" dirty="0" err="1">
                <a:ln>
                  <a:noFill/>
                </a:ln>
                <a:solidFill>
                  <a:srgbClr val="009FC2"/>
                </a:solidFill>
                <a:effectLst/>
                <a:uLnTx/>
                <a:uFillTx/>
                <a:latin typeface="Arial" pitchFamily="34" charset="0"/>
                <a:ea typeface="+mn-ea"/>
                <a:cs typeface="Arial" pitchFamily="34" charset="0"/>
              </a:rPr>
              <a:t>therm</a:t>
            </a:r>
            <a:r>
              <a:rPr kumimoji="0" lang="en-US" sz="2200" b="0" i="0" u="none" strike="noStrike" kern="0" cap="none" spc="0" normalizeH="0" baseline="0" noProof="0" dirty="0">
                <a:ln>
                  <a:noFill/>
                </a:ln>
                <a:solidFill>
                  <a:srgbClr val="009FC2"/>
                </a:solidFill>
                <a:effectLst/>
                <a:uLnTx/>
                <a:uFillTx/>
                <a:latin typeface="Arial" pitchFamily="34" charset="0"/>
                <a:ea typeface="+mn-ea"/>
                <a:cs typeface="Arial" pitchFamily="34" charset="0"/>
              </a:rPr>
              <a:t> </a:t>
            </a:r>
            <a:r>
              <a:rPr kumimoji="0" lang="en-US" sz="2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for projects</a:t>
            </a:r>
            <a:r>
              <a:rPr kumimoji="0" lang="en-US" sz="2200" b="0" i="0" u="none" strike="noStrike" kern="1200" cap="none" spc="0" normalizeH="0" baseline="0" noProof="0" dirty="0">
                <a:ln>
                  <a:noFill/>
                </a:ln>
                <a:solidFill>
                  <a:srgbClr val="6A737B"/>
                </a:solidFill>
                <a:effectLst/>
                <a:uLnTx/>
                <a:uFillTx/>
                <a:latin typeface="Arial" pitchFamily="34" charset="0"/>
                <a:ea typeface="+mn-ea"/>
                <a:cs typeface="Arial" pitchFamily="34" charset="0"/>
              </a:rPr>
              <a:t> </a:t>
            </a:r>
            <a:r>
              <a:rPr kumimoji="0" lang="en-US" sz="2200" b="1" i="0" u="none" strike="noStrike" kern="1200" cap="none" spc="0" normalizeH="0" baseline="0" noProof="0" dirty="0">
                <a:ln>
                  <a:noFill/>
                </a:ln>
                <a:solidFill>
                  <a:srgbClr val="009FC2"/>
                </a:solidFill>
                <a:effectLst/>
                <a:uLnTx/>
                <a:uFillTx/>
                <a:latin typeface="Arial" pitchFamily="34" charset="0"/>
                <a:ea typeface="+mn-ea"/>
                <a:cs typeface="Arial" pitchFamily="34" charset="0"/>
              </a:rPr>
              <a:t>engaging between </a:t>
            </a:r>
            <a:r>
              <a:rPr kumimoji="0" lang="en-US" sz="2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concept planning and 50 percent design completion</a:t>
            </a:r>
          </a:p>
          <a:p>
            <a:pPr marL="342900" marR="0" lvl="0" indent="-342900" algn="l" defTabSz="914400" rtl="0" eaLnBrk="0" fontAlgn="base" latinLnBrk="0" hangingPunct="0">
              <a:lnSpc>
                <a:spcPct val="100000"/>
              </a:lnSpc>
              <a:spcBef>
                <a:spcPts val="1200"/>
              </a:spcBef>
              <a:spcAft>
                <a:spcPct val="0"/>
              </a:spcAft>
              <a:buClrTx/>
              <a:buSzTx/>
              <a:buFont typeface="Wingdings" pitchFamily="2" charset="2"/>
              <a:buChar char="ü"/>
              <a:tabLst/>
              <a:defRPr/>
            </a:pPr>
            <a:r>
              <a:rPr kumimoji="0" lang="en-US" sz="2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Identify optimal energy efficiency strategies </a:t>
            </a:r>
          </a:p>
          <a:p>
            <a:pPr marL="342900" marR="0" lvl="0" indent="-342900" algn="l" defTabSz="914400" rtl="0" eaLnBrk="0" fontAlgn="base" latinLnBrk="0" hangingPunct="0">
              <a:lnSpc>
                <a:spcPct val="100000"/>
              </a:lnSpc>
              <a:spcBef>
                <a:spcPts val="1200"/>
              </a:spcBef>
              <a:spcAft>
                <a:spcPct val="0"/>
              </a:spcAft>
              <a:buClrTx/>
              <a:buSzTx/>
              <a:buFont typeface="Wingdings" pitchFamily="2" charset="2"/>
              <a:buChar char="ü"/>
              <a:tabLst/>
              <a:defRPr/>
            </a:pPr>
            <a:r>
              <a:rPr kumimoji="0" lang="en-US" sz="2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Detailed whole-building energy analysis</a:t>
            </a:r>
          </a:p>
          <a:p>
            <a:pPr marL="342900" marR="0" lvl="0" indent="-342900" algn="l" defTabSz="914400" rtl="0" eaLnBrk="0" fontAlgn="base" latinLnBrk="0" hangingPunct="0">
              <a:lnSpc>
                <a:spcPct val="100000"/>
              </a:lnSpc>
              <a:spcBef>
                <a:spcPts val="1200"/>
              </a:spcBef>
              <a:spcAft>
                <a:spcPct val="0"/>
              </a:spcAft>
              <a:buClrTx/>
              <a:buSzTx/>
              <a:buFont typeface="Wingdings" pitchFamily="2" charset="2"/>
              <a:buChar char="ü"/>
              <a:tabLst/>
              <a:defRPr/>
            </a:pPr>
            <a:endParaRPr kumimoji="0" lang="en-US" sz="2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143000" marR="0" lvl="2"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CE1141"/>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1200"/>
              </a:spcBef>
              <a:spcAft>
                <a:spcPts val="900"/>
              </a:spcAft>
              <a:buClrTx/>
              <a:buSzTx/>
              <a:buFont typeface="Wingdings" pitchFamily="2" charset="2"/>
              <a:buNone/>
              <a:tabLst/>
              <a:defRPr/>
            </a:pPr>
            <a:endParaRPr kumimoji="0" lang="en-US" sz="24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ts val="1200"/>
              </a:spcBef>
              <a:spcAft>
                <a:spcPts val="900"/>
              </a:spcAft>
              <a:buClrTx/>
              <a:buSzTx/>
              <a:buFont typeface="Wingdings" pitchFamily="2" charset="2"/>
              <a:buChar char="ü"/>
              <a:tabLst/>
              <a:defRPr/>
            </a:pPr>
            <a:endParaRPr kumimoji="0" lang="en-US" sz="24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ts val="1200"/>
              </a:spcBef>
              <a:spcAft>
                <a:spcPts val="900"/>
              </a:spcAft>
              <a:buClrTx/>
              <a:buSzTx/>
              <a:buFont typeface="Wingdings" pitchFamily="2" charset="2"/>
              <a:buChar char="ü"/>
              <a:tabLst/>
              <a:defRPr/>
            </a:pPr>
            <a:endParaRPr kumimoji="0" lang="en-US" sz="24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6" name="Picture 5" descr="iStock-670415178_hands.jpg">
            <a:extLst>
              <a:ext uri="{FF2B5EF4-FFF2-40B4-BE49-F238E27FC236}">
                <a16:creationId xmlns:a16="http://schemas.microsoft.com/office/drawing/2014/main" id="{F53EECBE-48B3-4329-843C-360827F16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386" y="1845784"/>
            <a:ext cx="3868614" cy="2634956"/>
          </a:xfrm>
          <a:prstGeom prst="rect">
            <a:avLst/>
          </a:prstGeom>
        </p:spPr>
      </p:pic>
      <p:sp>
        <p:nvSpPr>
          <p:cNvPr id="7" name="Rectangle 6">
            <a:extLst>
              <a:ext uri="{FF2B5EF4-FFF2-40B4-BE49-F238E27FC236}">
                <a16:creationId xmlns:a16="http://schemas.microsoft.com/office/drawing/2014/main" id="{F425BD66-153E-4609-AC73-B041F917D2D1}"/>
              </a:ext>
            </a:extLst>
          </p:cNvPr>
          <p:cNvSpPr/>
          <p:nvPr/>
        </p:nvSpPr>
        <p:spPr>
          <a:xfrm>
            <a:off x="445634" y="1280611"/>
            <a:ext cx="571482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Analysis Tailored to Your Project</a:t>
            </a:r>
          </a:p>
        </p:txBody>
      </p:sp>
    </p:spTree>
    <p:extLst>
      <p:ext uri="{BB962C8B-B14F-4D97-AF65-F5344CB8AC3E}">
        <p14:creationId xmlns:p14="http://schemas.microsoft.com/office/powerpoint/2010/main" val="298607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00BC-58DA-46E5-BCAF-60F6ACCF6724}"/>
              </a:ext>
            </a:extLst>
          </p:cNvPr>
          <p:cNvSpPr>
            <a:spLocks noGrp="1"/>
          </p:cNvSpPr>
          <p:nvPr>
            <p:ph type="title"/>
          </p:nvPr>
        </p:nvSpPr>
        <p:spPr>
          <a:xfrm>
            <a:off x="585788" y="373063"/>
            <a:ext cx="8101012" cy="608012"/>
          </a:xfrm>
        </p:spPr>
        <p:txBody>
          <a:bodyPr/>
          <a:lstStyle/>
          <a:p>
            <a:r>
              <a:rPr lang="en-US" sz="2800" dirty="0"/>
              <a:t>Expedited Assistance for Eligible Commercial and Industrial Sector</a:t>
            </a:r>
          </a:p>
        </p:txBody>
      </p:sp>
      <p:sp>
        <p:nvSpPr>
          <p:cNvPr id="4" name="TextBox 3">
            <a:extLst>
              <a:ext uri="{FF2B5EF4-FFF2-40B4-BE49-F238E27FC236}">
                <a16:creationId xmlns:a16="http://schemas.microsoft.com/office/drawing/2014/main" id="{3195FA9F-5CA4-4CB0-BA59-5B4F6C47444C}"/>
              </a:ext>
            </a:extLst>
          </p:cNvPr>
          <p:cNvSpPr txBox="1">
            <a:spLocks noChangeArrowheads="1"/>
          </p:cNvSpPr>
          <p:nvPr/>
        </p:nvSpPr>
        <p:spPr bwMode="auto">
          <a:xfrm>
            <a:off x="423863" y="1270580"/>
            <a:ext cx="956548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60000"/>
              </a:spcBef>
              <a:buFont typeface="Wingdings" panose="05000000000000000000" pitchFamily="2" charset="2"/>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Further Along but Seeking Technical Assistance?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We Can Still Help!</a:t>
            </a:r>
          </a:p>
        </p:txBody>
      </p:sp>
      <p:sp>
        <p:nvSpPr>
          <p:cNvPr id="5" name="Rectangle 4">
            <a:extLst>
              <a:ext uri="{FF2B5EF4-FFF2-40B4-BE49-F238E27FC236}">
                <a16:creationId xmlns:a16="http://schemas.microsoft.com/office/drawing/2014/main" id="{DD1A2DB4-87A9-4467-8658-5C6229B69233}"/>
              </a:ext>
            </a:extLst>
          </p:cNvPr>
          <p:cNvSpPr txBox="1">
            <a:spLocks noChangeArrowheads="1"/>
          </p:cNvSpPr>
          <p:nvPr/>
        </p:nvSpPr>
        <p:spPr bwMode="auto">
          <a:xfrm>
            <a:off x="423863" y="2198784"/>
            <a:ext cx="3976685" cy="4092493"/>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Wingdings" pitchFamily="2" charset="2"/>
              <a:buChar char="ü"/>
              <a:defRPr sz="2400">
                <a:solidFill>
                  <a:schemeClr val="bg2"/>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000">
                <a:solidFill>
                  <a:schemeClr val="bg2"/>
                </a:solidFill>
                <a:latin typeface="Arial" pitchFamily="34" charset="0"/>
                <a:cs typeface="Arial" pitchFamily="34" charset="0"/>
              </a:defRPr>
            </a:lvl2pPr>
            <a:lvl3pPr marL="1143000" indent="-228600" algn="l" rtl="0" eaLnBrk="0" fontAlgn="base" hangingPunct="0">
              <a:spcBef>
                <a:spcPct val="20000"/>
              </a:spcBef>
              <a:spcAft>
                <a:spcPct val="0"/>
              </a:spcAft>
              <a:buFont typeface="Symbol" pitchFamily="18" charset="2"/>
              <a:buChar char="-"/>
              <a:defRPr>
                <a:solidFill>
                  <a:schemeClr val="bg2"/>
                </a:solidFill>
                <a:latin typeface="Arial" pitchFamily="34" charset="0"/>
                <a:cs typeface="Arial" pitchFamily="34" charset="0"/>
              </a:defRPr>
            </a:lvl3pPr>
            <a:lvl4pPr marL="1600200" indent="-228600" algn="l" rtl="0" eaLnBrk="0" fontAlgn="base" hangingPunct="0">
              <a:spcBef>
                <a:spcPct val="20000"/>
              </a:spcBef>
              <a:spcAft>
                <a:spcPct val="0"/>
              </a:spcAft>
              <a:buChar char="o"/>
              <a:defRPr sz="1600">
                <a:solidFill>
                  <a:schemeClr val="bg2"/>
                </a:solidFill>
                <a:latin typeface="Arial" pitchFamily="34" charset="0"/>
                <a:cs typeface="Arial" pitchFamily="34" charset="0"/>
              </a:defRPr>
            </a:lvl4pPr>
            <a:lvl5pPr marL="2057400" indent="-228600" algn="l" rtl="0" eaLnBrk="0" fontAlgn="base" hangingPunct="0">
              <a:spcBef>
                <a:spcPct val="20000"/>
              </a:spcBef>
              <a:spcAft>
                <a:spcPct val="0"/>
              </a:spcAft>
              <a:buFont typeface="Wingdings" pitchFamily="2" charset="2"/>
              <a:buChar char="§"/>
              <a:defRPr sz="1600">
                <a:solidFill>
                  <a:schemeClr val="bg2"/>
                </a:solidFill>
                <a:latin typeface="Arial" pitchFamily="34" charset="0"/>
                <a:cs typeface="Arial" pitchFamily="34" charset="0"/>
              </a:defRPr>
            </a:lvl5pPr>
            <a:lvl6pPr marL="2514600" indent="-228600" algn="l" rtl="0" fontAlgn="base">
              <a:spcBef>
                <a:spcPct val="20000"/>
              </a:spcBef>
              <a:spcAft>
                <a:spcPct val="0"/>
              </a:spcAft>
              <a:buFont typeface="Wingdings" pitchFamily="2" charset="2"/>
              <a:buChar char="§"/>
              <a:defRPr sz="1600">
                <a:solidFill>
                  <a:schemeClr val="bg2"/>
                </a:solidFill>
                <a:latin typeface="+mn-lt"/>
              </a:defRPr>
            </a:lvl6pPr>
            <a:lvl7pPr marL="2971800" indent="-228600" algn="l" rtl="0" fontAlgn="base">
              <a:spcBef>
                <a:spcPct val="20000"/>
              </a:spcBef>
              <a:spcAft>
                <a:spcPct val="0"/>
              </a:spcAft>
              <a:buFont typeface="Wingdings" pitchFamily="2" charset="2"/>
              <a:buChar char="§"/>
              <a:defRPr sz="1600">
                <a:solidFill>
                  <a:schemeClr val="bg2"/>
                </a:solidFill>
                <a:latin typeface="+mn-lt"/>
              </a:defRPr>
            </a:lvl7pPr>
            <a:lvl8pPr marL="3429000" indent="-228600" algn="l" rtl="0" fontAlgn="base">
              <a:spcBef>
                <a:spcPct val="20000"/>
              </a:spcBef>
              <a:spcAft>
                <a:spcPct val="0"/>
              </a:spcAft>
              <a:buFont typeface="Wingdings" pitchFamily="2" charset="2"/>
              <a:buChar char="§"/>
              <a:defRPr sz="1600">
                <a:solidFill>
                  <a:schemeClr val="bg2"/>
                </a:solidFill>
                <a:latin typeface="+mn-lt"/>
              </a:defRPr>
            </a:lvl8pPr>
            <a:lvl9pPr marL="3886200" indent="-228600" algn="l" rtl="0" fontAlgn="base">
              <a:spcBef>
                <a:spcPct val="20000"/>
              </a:spcBef>
              <a:spcAft>
                <a:spcPct val="0"/>
              </a:spcAft>
              <a:buFont typeface="Wingdings" pitchFamily="2" charset="2"/>
              <a:buChar char="§"/>
              <a:defRPr sz="1600">
                <a:solidFill>
                  <a:schemeClr val="bg2"/>
                </a:solidFill>
                <a:latin typeface="+mn-lt"/>
              </a:defRPr>
            </a:lvl9pPr>
          </a:lstStyle>
          <a:p>
            <a:pPr marL="342900" marR="0" lvl="0" indent="-342900" algn="l" defTabSz="914400" rtl="0" eaLnBrk="0" fontAlgn="base" latinLnBrk="0" hangingPunct="0">
              <a:lnSpc>
                <a:spcPct val="100000"/>
              </a:lnSpc>
              <a:spcBef>
                <a:spcPts val="1200"/>
              </a:spcBef>
              <a:spcAft>
                <a:spcPct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Up to</a:t>
            </a:r>
            <a:r>
              <a:rPr kumimoji="0" lang="en-US" sz="2200" b="0" i="0" u="none" strike="noStrike" kern="0" cap="none" spc="0" normalizeH="0" baseline="0" noProof="0" dirty="0">
                <a:ln>
                  <a:noFill/>
                </a:ln>
                <a:solidFill>
                  <a:srgbClr val="009FC2"/>
                </a:solidFill>
                <a:effectLst/>
                <a:uLnTx/>
                <a:uFillTx/>
                <a:latin typeface="Arial" pitchFamily="34" charset="0"/>
                <a:ea typeface="+mn-ea"/>
                <a:cs typeface="Arial" pitchFamily="34" charset="0"/>
              </a:rPr>
              <a:t> </a:t>
            </a:r>
            <a:r>
              <a:rPr kumimoji="0" lang="en-US" sz="2200" b="1" i="0" u="none" strike="noStrike" kern="0" cap="none" spc="0" normalizeH="0" baseline="0" noProof="0" dirty="0">
                <a:ln>
                  <a:noFill/>
                </a:ln>
                <a:solidFill>
                  <a:srgbClr val="009FC2"/>
                </a:solidFill>
                <a:effectLst/>
                <a:uLnTx/>
                <a:uFillTx/>
                <a:latin typeface="Arial" pitchFamily="34" charset="0"/>
                <a:ea typeface="+mn-ea"/>
                <a:cs typeface="Arial" pitchFamily="34" charset="0"/>
              </a:rPr>
              <a:t>$0.07/kWh and $0.35/therm </a:t>
            </a:r>
            <a:r>
              <a:rPr kumimoji="0" lang="en-US" sz="2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for projects</a:t>
            </a:r>
            <a:r>
              <a:rPr kumimoji="0" lang="en-US" sz="2200" b="0" i="0" u="none" strike="noStrike" kern="1200" cap="none" spc="0" normalizeH="0" baseline="0" noProof="0" dirty="0">
                <a:ln>
                  <a:noFill/>
                </a:ln>
                <a:solidFill>
                  <a:srgbClr val="6A737B"/>
                </a:solidFill>
                <a:effectLst/>
                <a:uLnTx/>
                <a:uFillTx/>
                <a:latin typeface="Arial" pitchFamily="34" charset="0"/>
                <a:ea typeface="+mn-ea"/>
                <a:cs typeface="Arial" pitchFamily="34" charset="0"/>
              </a:rPr>
              <a:t> </a:t>
            </a:r>
            <a:r>
              <a:rPr kumimoji="0" lang="en-US" sz="2200" b="1" i="0" u="none" strike="noStrike" kern="0" cap="none" spc="0" normalizeH="0" baseline="0" noProof="0" dirty="0">
                <a:ln>
                  <a:noFill/>
                </a:ln>
                <a:solidFill>
                  <a:srgbClr val="009FC2"/>
                </a:solidFill>
                <a:effectLst/>
                <a:uLnTx/>
                <a:uFillTx/>
                <a:latin typeface="Arial" pitchFamily="34" charset="0"/>
                <a:ea typeface="+mn-ea"/>
                <a:cs typeface="Arial" pitchFamily="34" charset="0"/>
              </a:rPr>
              <a:t>engaging after </a:t>
            </a:r>
            <a:r>
              <a:rPr kumimoji="0" lang="en-US" sz="2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50 percent design completion with at least six weeks to design completion</a:t>
            </a:r>
          </a:p>
          <a:p>
            <a:pPr marL="342900" marR="0" lvl="0" indent="-342900" algn="l" defTabSz="914400" rtl="0" eaLnBrk="0" fontAlgn="base" latinLnBrk="0" hangingPunct="0">
              <a:lnSpc>
                <a:spcPct val="100000"/>
              </a:lnSpc>
              <a:spcBef>
                <a:spcPts val="1200"/>
              </a:spcBef>
              <a:spcAft>
                <a:spcPct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Suggest building energy efficiency opportunities </a:t>
            </a:r>
          </a:p>
          <a:p>
            <a:pPr marL="342900" marR="0" lvl="0" indent="-342900" algn="l" defTabSz="914400" rtl="0" eaLnBrk="0" fontAlgn="base" latinLnBrk="0" hangingPunct="0">
              <a:lnSpc>
                <a:spcPct val="100000"/>
              </a:lnSpc>
              <a:spcBef>
                <a:spcPts val="1200"/>
              </a:spcBef>
              <a:spcAft>
                <a:spcPct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Expedited building energy analysis</a:t>
            </a:r>
          </a:p>
          <a:p>
            <a:pPr marL="342900" marR="0" lvl="0" indent="-342900" algn="l" defTabSz="914400" rtl="0" eaLnBrk="1" fontAlgn="base" latinLnBrk="0" hangingPunct="1">
              <a:lnSpc>
                <a:spcPct val="100000"/>
              </a:lnSpc>
              <a:spcBef>
                <a:spcPts val="1200"/>
              </a:spcBef>
              <a:spcAft>
                <a:spcPts val="900"/>
              </a:spcAft>
              <a:buClrTx/>
              <a:buSzTx/>
              <a:buFont typeface="Wingdings" pitchFamily="2" charset="2"/>
              <a:buChar char="ü"/>
              <a:tabLst/>
              <a:defRPr/>
            </a:pPr>
            <a:endParaRPr kumimoji="0" lang="en-US" sz="24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6" name="Picture 5" descr="architects stock.jpg">
            <a:extLst>
              <a:ext uri="{FF2B5EF4-FFF2-40B4-BE49-F238E27FC236}">
                <a16:creationId xmlns:a16="http://schemas.microsoft.com/office/drawing/2014/main" id="{369A230B-31DC-4C52-8DA3-3068636BB4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474" y="2122362"/>
            <a:ext cx="4581525" cy="3054350"/>
          </a:xfrm>
          <a:prstGeom prst="rect">
            <a:avLst/>
          </a:prstGeom>
        </p:spPr>
      </p:pic>
    </p:spTree>
    <p:extLst>
      <p:ext uri="{BB962C8B-B14F-4D97-AF65-F5344CB8AC3E}">
        <p14:creationId xmlns:p14="http://schemas.microsoft.com/office/powerpoint/2010/main" val="71209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85788" y="354109"/>
            <a:ext cx="7953375" cy="608012"/>
          </a:xfrm>
        </p:spPr>
        <p:txBody>
          <a:bodyPr/>
          <a:lstStyle/>
          <a:p>
            <a:r>
              <a:rPr lang="en-US" altLang="en-US" sz="2800" dirty="0"/>
              <a:t>Benefits for Design Firms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359" y="1250576"/>
            <a:ext cx="5005641" cy="3233128"/>
          </a:xfrm>
          <a:prstGeom prst="rect">
            <a:avLst/>
          </a:prstGeom>
          <a:effectLst/>
        </p:spPr>
      </p:pic>
      <p:sp>
        <p:nvSpPr>
          <p:cNvPr id="19460" name="TextBox 10"/>
          <p:cNvSpPr txBox="1">
            <a:spLocks noChangeArrowheads="1"/>
          </p:cNvSpPr>
          <p:nvPr/>
        </p:nvSpPr>
        <p:spPr bwMode="auto">
          <a:xfrm>
            <a:off x="5499280" y="4216294"/>
            <a:ext cx="37550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9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Photo courtesy Cannon Design and Christopher Barrett Photography</a:t>
            </a:r>
          </a:p>
        </p:txBody>
      </p:sp>
      <p:sp>
        <p:nvSpPr>
          <p:cNvPr id="7" name="Rectangle 6"/>
          <p:cNvSpPr/>
          <p:nvPr/>
        </p:nvSpPr>
        <p:spPr>
          <a:xfrm>
            <a:off x="525640" y="1130211"/>
            <a:ext cx="3657600" cy="3600986"/>
          </a:xfrm>
          <a:prstGeom prst="rect">
            <a:avLst/>
          </a:prstGeom>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charset="0"/>
                <a:ea typeface="ＭＳ Ｐゴシック" charset="-128"/>
                <a:cs typeface="Arial" charset="0"/>
              </a:rPr>
              <a:t>Access to nationally recognized energy efficiency expertise</a:t>
            </a:r>
            <a:endParaRPr kumimoji="0" lang="en-US" sz="2200" b="0" i="0" u="none" strike="noStrike" kern="0" cap="none" spc="0" normalizeH="0" baseline="0" noProof="0" dirty="0">
              <a:ln>
                <a:noFill/>
              </a:ln>
              <a:solidFill>
                <a:srgbClr val="6A737B"/>
              </a:solidFill>
              <a:effectLst/>
              <a:uLnTx/>
              <a:uFillTx/>
              <a:latin typeface="Arial" charset="0"/>
              <a:ea typeface="ＭＳ Ｐゴシック" charset="-128"/>
              <a:cs typeface="Arial" charset="0"/>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charset="0"/>
                <a:ea typeface="+mn-ea"/>
                <a:cs typeface="Arial" charset="0"/>
              </a:rPr>
              <a:t>Community recognition for sustainable design</a:t>
            </a: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charset="0"/>
                <a:ea typeface="+mn-ea"/>
                <a:cs typeface="Arial" charset="0"/>
              </a:rPr>
              <a:t>Potential incentive for your clients</a:t>
            </a: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charset="0"/>
                <a:ea typeface="ＭＳ Ｐゴシック" charset="-128"/>
                <a:cs typeface="Arial" charset="0"/>
              </a:rPr>
              <a:t>Potential incentive for the lead design firm:</a:t>
            </a:r>
            <a:endParaRPr kumimoji="0" lang="en-US" sz="2400" b="0" i="1" u="none" strike="noStrike" kern="0" cap="none" spc="0" normalizeH="0" baseline="0" noProof="0" dirty="0">
              <a:ln>
                <a:noFill/>
              </a:ln>
              <a:solidFill>
                <a:srgbClr val="6A737B"/>
              </a:solidFill>
              <a:effectLst/>
              <a:uLnTx/>
              <a:uFillTx/>
              <a:latin typeface="Arial" charset="0"/>
              <a:ea typeface="+mn-ea"/>
              <a:cs typeface="Arial" charset="0"/>
            </a:endParaRPr>
          </a:p>
        </p:txBody>
      </p:sp>
      <p:sp>
        <p:nvSpPr>
          <p:cNvPr id="6" name="Rectangle 5">
            <a:extLst>
              <a:ext uri="{FF2B5EF4-FFF2-40B4-BE49-F238E27FC236}">
                <a16:creationId xmlns:a16="http://schemas.microsoft.com/office/drawing/2014/main" id="{7077F6FB-685E-4BF3-B690-A2D0957CE5D3}"/>
              </a:ext>
            </a:extLst>
          </p:cNvPr>
          <p:cNvSpPr/>
          <p:nvPr/>
        </p:nvSpPr>
        <p:spPr>
          <a:xfrm>
            <a:off x="943544" y="4890984"/>
            <a:ext cx="3156180" cy="1569660"/>
          </a:xfrm>
          <a:prstGeom prst="rect">
            <a:avLst/>
          </a:prstGeom>
        </p:spPr>
        <p:txBody>
          <a:bodyPr wrap="square" lIns="0" tIns="0" rIns="0" bIns="0">
            <a:no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ü"/>
              <a:tabLst/>
              <a:defRPr/>
            </a:pPr>
            <a:endParaRPr kumimoji="0" lang="en-US" sz="2000" b="0" i="1" u="none" strike="noStrike" kern="0" cap="none" spc="0" normalizeH="0" baseline="0" noProof="0" dirty="0">
              <a:ln>
                <a:noFill/>
              </a:ln>
              <a:solidFill>
                <a:srgbClr val="6A737B"/>
              </a:solidFill>
              <a:effectLst/>
              <a:uLnTx/>
              <a:uFillTx/>
              <a:latin typeface="Arial" charset="0"/>
              <a:ea typeface="+mn-ea"/>
              <a:cs typeface="Arial" charset="0"/>
            </a:endParaRPr>
          </a:p>
        </p:txBody>
      </p:sp>
      <p:sp>
        <p:nvSpPr>
          <p:cNvPr id="9" name="Rectangle 8">
            <a:extLst>
              <a:ext uri="{FF2B5EF4-FFF2-40B4-BE49-F238E27FC236}">
                <a16:creationId xmlns:a16="http://schemas.microsoft.com/office/drawing/2014/main" id="{64009F17-3816-4E3E-B5FD-07DD8120F394}"/>
              </a:ext>
            </a:extLst>
          </p:cNvPr>
          <p:cNvSpPr/>
          <p:nvPr/>
        </p:nvSpPr>
        <p:spPr>
          <a:xfrm>
            <a:off x="877579" y="4783262"/>
            <a:ext cx="4185740" cy="1446550"/>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Arial" charset="0"/>
                <a:ea typeface="ＭＳ Ｐゴシック" charset="-128"/>
                <a:cs typeface="Arial" charset="0"/>
              </a:rPr>
              <a:t>Up to 10 percent of owner’s incentive (additional) for firms </a:t>
            </a:r>
            <a:r>
              <a:rPr kumimoji="0" lang="en-US" sz="2200" b="1" i="0" u="none" strike="noStrike" kern="0" cap="none" spc="0" normalizeH="0" baseline="0" noProof="0" dirty="0">
                <a:ln>
                  <a:noFill/>
                </a:ln>
                <a:solidFill>
                  <a:srgbClr val="009FC2"/>
                </a:solidFill>
                <a:effectLst/>
                <a:uLnTx/>
                <a:uFillTx/>
                <a:latin typeface="Arial" charset="0"/>
                <a:ea typeface="ＭＳ Ｐゴシック" charset="-128"/>
                <a:cs typeface="Arial" charset="0"/>
              </a:rPr>
              <a:t>fully engaged </a:t>
            </a:r>
            <a:r>
              <a:rPr kumimoji="0" lang="en-US" sz="2200" b="1" i="0" u="none" strike="noStrike" kern="0" cap="none" spc="0" normalizeH="0" baseline="0" noProof="0" dirty="0">
                <a:ln>
                  <a:noFill/>
                </a:ln>
                <a:solidFill>
                  <a:srgbClr val="000000"/>
                </a:solidFill>
                <a:effectLst/>
                <a:uLnTx/>
                <a:uFillTx/>
                <a:latin typeface="Arial" charset="0"/>
                <a:ea typeface="ＭＳ Ｐゴシック" charset="-128"/>
                <a:cs typeface="Arial" charset="0"/>
              </a:rPr>
              <a:t>with the technical assistance team</a:t>
            </a:r>
            <a:endParaRPr kumimoji="0" lang="en-US" sz="2400" b="1" i="1" u="none" strike="noStrike" kern="0" cap="none" spc="0" normalizeH="0" baseline="0" noProof="0" dirty="0">
              <a:ln>
                <a:noFill/>
              </a:ln>
              <a:solidFill>
                <a:srgbClr val="6A737B"/>
              </a:solidFill>
              <a:effectLst/>
              <a:uLnTx/>
              <a:uFillTx/>
              <a:latin typeface="Arial" charset="0"/>
              <a:ea typeface="+mn-ea"/>
              <a:cs typeface="Arial" charset="0"/>
            </a:endParaRPr>
          </a:p>
        </p:txBody>
      </p:sp>
    </p:spTree>
    <p:extLst>
      <p:ext uri="{BB962C8B-B14F-4D97-AF65-F5344CB8AC3E}">
        <p14:creationId xmlns:p14="http://schemas.microsoft.com/office/powerpoint/2010/main" val="421797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64238921"/>
              </p:ext>
            </p:extLst>
          </p:nvPr>
        </p:nvGraphicFramePr>
        <p:xfrm>
          <a:off x="0" y="1447800"/>
          <a:ext cx="91440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Title 1"/>
          <p:cNvSpPr>
            <a:spLocks noGrp="1"/>
          </p:cNvSpPr>
          <p:nvPr>
            <p:ph type="title"/>
          </p:nvPr>
        </p:nvSpPr>
        <p:spPr>
          <a:xfrm>
            <a:off x="681037" y="2387600"/>
            <a:ext cx="7953375" cy="1219200"/>
          </a:xfrm>
        </p:spPr>
        <p:txBody>
          <a:bodyPr/>
          <a:lstStyle/>
          <a:p>
            <a:pPr algn="ctr"/>
            <a:r>
              <a:rPr lang="en-US" altLang="en-US" sz="2400" b="0" dirty="0"/>
              <a:t>ComEd Energy Efficiency Program New Construction</a:t>
            </a:r>
            <a:br>
              <a:rPr lang="en-US" altLang="en-US" sz="2000" b="0" dirty="0"/>
            </a:br>
            <a:endParaRPr lang="en-US" altLang="en-US" sz="2800" b="0" dirty="0"/>
          </a:p>
        </p:txBody>
      </p:sp>
      <p:sp>
        <p:nvSpPr>
          <p:cNvPr id="9" name="TextBox 10"/>
          <p:cNvSpPr txBox="1">
            <a:spLocks noChangeArrowheads="1"/>
          </p:cNvSpPr>
          <p:nvPr/>
        </p:nvSpPr>
        <p:spPr bwMode="auto">
          <a:xfrm>
            <a:off x="7086600" y="5029200"/>
            <a:ext cx="22497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Aft>
                <a:spcPts val="600"/>
              </a:spcAft>
            </a:pPr>
            <a:r>
              <a:rPr lang="en-US" altLang="en-US" sz="800" b="0" i="1" dirty="0">
                <a:solidFill>
                  <a:schemeClr val="bg1"/>
                </a:solidFill>
              </a:rPr>
              <a:t>Xavier Apartments, Photo by Mark Ballogg</a:t>
            </a:r>
          </a:p>
        </p:txBody>
      </p:sp>
    </p:spTree>
    <p:extLst>
      <p:ext uri="{BB962C8B-B14F-4D97-AF65-F5344CB8AC3E}">
        <p14:creationId xmlns:p14="http://schemas.microsoft.com/office/powerpoint/2010/main" val="453374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9FAE-4864-4C25-8BC0-1C87F651CEA6}"/>
              </a:ext>
            </a:extLst>
          </p:cNvPr>
          <p:cNvSpPr>
            <a:spLocks noGrp="1"/>
          </p:cNvSpPr>
          <p:nvPr>
            <p:ph type="title"/>
          </p:nvPr>
        </p:nvSpPr>
        <p:spPr/>
        <p:txBody>
          <a:bodyPr/>
          <a:lstStyle/>
          <a:p>
            <a:r>
              <a:rPr lang="en-US" sz="2800" dirty="0"/>
              <a:t>Technical Assistance Overview</a:t>
            </a:r>
          </a:p>
        </p:txBody>
      </p:sp>
      <p:sp>
        <p:nvSpPr>
          <p:cNvPr id="6" name="Rectangle 5">
            <a:extLst>
              <a:ext uri="{FF2B5EF4-FFF2-40B4-BE49-F238E27FC236}">
                <a16:creationId xmlns:a16="http://schemas.microsoft.com/office/drawing/2014/main" id="{C2287DA8-1F7F-4E46-BC80-0092D1EC18ED}"/>
              </a:ext>
            </a:extLst>
          </p:cNvPr>
          <p:cNvSpPr/>
          <p:nvPr/>
        </p:nvSpPr>
        <p:spPr>
          <a:xfrm>
            <a:off x="585788" y="1226200"/>
            <a:ext cx="376547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Our Team Will… </a:t>
            </a:r>
          </a:p>
        </p:txBody>
      </p:sp>
      <p:sp>
        <p:nvSpPr>
          <p:cNvPr id="7" name="TextBox 6">
            <a:extLst>
              <a:ext uri="{FF2B5EF4-FFF2-40B4-BE49-F238E27FC236}">
                <a16:creationId xmlns:a16="http://schemas.microsoft.com/office/drawing/2014/main" id="{5433A1F8-F79A-4E70-8B8C-2D532E044817}"/>
              </a:ext>
            </a:extLst>
          </p:cNvPr>
          <p:cNvSpPr txBox="1"/>
          <p:nvPr/>
        </p:nvSpPr>
        <p:spPr>
          <a:xfrm>
            <a:off x="585787" y="1822458"/>
            <a:ext cx="4846528" cy="47089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Meet with building owners and design teams to set goals and strategies for energy efficiency</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Conduct design review and provide feedback on energy efficiency solutions</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Evaluate design options and suggest areas for optimizing energy efficiency</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Conduct holistic energy modeling (eQUEST, Trane TRACE, </a:t>
            </a:r>
            <a:r>
              <a:rPr kumimoji="0" lang="en-US" sz="2000" b="0" i="0" u="none" strike="noStrike" kern="1200" cap="none" spc="0" normalizeH="0" baseline="0" noProof="0" dirty="0" err="1">
                <a:ln>
                  <a:noFill/>
                </a:ln>
                <a:solidFill>
                  <a:srgbClr val="000000"/>
                </a:solidFill>
                <a:effectLst/>
                <a:uLnTx/>
                <a:uFillTx/>
                <a:latin typeface="Arial"/>
                <a:ea typeface="+mn-ea"/>
                <a:cs typeface="+mn-cs"/>
              </a:rPr>
              <a:t>OpenStudio</a:t>
            </a:r>
            <a:r>
              <a:rPr kumimoji="0" lang="en-US" sz="2000" b="0" i="0" u="none" strike="noStrike" kern="1200" cap="none" spc="0" normalizeH="0" baseline="0" noProof="0" dirty="0">
                <a:ln>
                  <a:noFill/>
                </a:ln>
                <a:solidFill>
                  <a:srgbClr val="000000"/>
                </a:solidFill>
                <a:effectLst/>
                <a:uLnTx/>
                <a:uFillTx/>
                <a:latin typeface="Arial"/>
                <a:ea typeface="+mn-ea"/>
                <a:cs typeface="+mn-cs"/>
              </a:rPr>
              <a:t>, NEO)</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Determine best energy value among different design alternatives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093A8E67-9A81-4A6A-81B2-811F8B66C00A}"/>
              </a:ext>
            </a:extLst>
          </p:cNvPr>
          <p:cNvPicPr>
            <a:picLocks noChangeAspect="1"/>
          </p:cNvPicPr>
          <p:nvPr/>
        </p:nvPicPr>
        <p:blipFill>
          <a:blip r:embed="rId3"/>
          <a:stretch>
            <a:fillRect/>
          </a:stretch>
        </p:blipFill>
        <p:spPr>
          <a:xfrm>
            <a:off x="5432315" y="1891651"/>
            <a:ext cx="3926833" cy="2619758"/>
          </a:xfrm>
          <a:prstGeom prst="rect">
            <a:avLst/>
          </a:prstGeom>
          <a:ln w="9525">
            <a:solidFill>
              <a:schemeClr val="tx1"/>
            </a:solidFill>
          </a:ln>
        </p:spPr>
      </p:pic>
    </p:spTree>
    <p:extLst>
      <p:ext uri="{BB962C8B-B14F-4D97-AF65-F5344CB8AC3E}">
        <p14:creationId xmlns:p14="http://schemas.microsoft.com/office/powerpoint/2010/main" val="112544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B38A-3734-4BFC-8D74-098F181833A6}"/>
              </a:ext>
            </a:extLst>
          </p:cNvPr>
          <p:cNvSpPr>
            <a:spLocks noGrp="1"/>
          </p:cNvSpPr>
          <p:nvPr>
            <p:ph type="title"/>
          </p:nvPr>
        </p:nvSpPr>
        <p:spPr/>
        <p:txBody>
          <a:bodyPr/>
          <a:lstStyle/>
          <a:p>
            <a:r>
              <a:rPr lang="en-US" sz="2800" dirty="0"/>
              <a:t>Energy Analysis - Process </a:t>
            </a:r>
          </a:p>
        </p:txBody>
      </p:sp>
      <p:pic>
        <p:nvPicPr>
          <p:cNvPr id="5" name="Picture 4" descr="computer icon.png">
            <a:extLst>
              <a:ext uri="{FF2B5EF4-FFF2-40B4-BE49-F238E27FC236}">
                <a16:creationId xmlns:a16="http://schemas.microsoft.com/office/drawing/2014/main" id="{A434C96E-DDA3-4E9C-9D02-04C4B215C6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6626" y="2476500"/>
            <a:ext cx="2021044" cy="1428112"/>
          </a:xfrm>
          <a:prstGeom prst="rect">
            <a:avLst/>
          </a:prstGeom>
        </p:spPr>
      </p:pic>
      <p:pic>
        <p:nvPicPr>
          <p:cNvPr id="6" name="Picture 5" descr="report icons.png">
            <a:extLst>
              <a:ext uri="{FF2B5EF4-FFF2-40B4-BE49-F238E27FC236}">
                <a16:creationId xmlns:a16="http://schemas.microsoft.com/office/drawing/2014/main" id="{757C6447-06D7-41D3-A394-2611E4BD2B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840" y="1829698"/>
            <a:ext cx="743978" cy="3863888"/>
          </a:xfrm>
          <a:prstGeom prst="rect">
            <a:avLst/>
          </a:prstGeom>
        </p:spPr>
      </p:pic>
      <p:pic>
        <p:nvPicPr>
          <p:cNvPr id="7" name="Picture 6" descr="define icons.png">
            <a:extLst>
              <a:ext uri="{FF2B5EF4-FFF2-40B4-BE49-F238E27FC236}">
                <a16:creationId xmlns:a16="http://schemas.microsoft.com/office/drawing/2014/main" id="{611DFA2F-DBB5-4065-B5BC-66BFFB8085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521" y="1969199"/>
            <a:ext cx="2430811" cy="3747341"/>
          </a:xfrm>
          <a:prstGeom prst="rect">
            <a:avLst/>
          </a:prstGeom>
        </p:spPr>
      </p:pic>
      <p:sp>
        <p:nvSpPr>
          <p:cNvPr id="8" name="TextBox 7">
            <a:extLst>
              <a:ext uri="{FF2B5EF4-FFF2-40B4-BE49-F238E27FC236}">
                <a16:creationId xmlns:a16="http://schemas.microsoft.com/office/drawing/2014/main" id="{DDB2A12B-E08E-4EAA-88BD-2D2408DC85F5}"/>
              </a:ext>
            </a:extLst>
          </p:cNvPr>
          <p:cNvSpPr txBox="1"/>
          <p:nvPr/>
        </p:nvSpPr>
        <p:spPr>
          <a:xfrm>
            <a:off x="2224045" y="1758333"/>
            <a:ext cx="990600" cy="307777"/>
          </a:xfrm>
          <a:prstGeom prst="rect">
            <a:avLst/>
          </a:prstGeom>
          <a:noFill/>
        </p:spPr>
        <p:txBody>
          <a:bodyPr wrap="none" lIns="0" tIns="0" rIns="0" bIns="0" rtlCol="0">
            <a:noAutofit/>
          </a:bodyPr>
          <a:lstStyle/>
          <a:p>
            <a:pPr algn="ctr"/>
            <a:r>
              <a:rPr lang="en-US" sz="1200" dirty="0"/>
              <a:t>Weather</a:t>
            </a:r>
          </a:p>
        </p:txBody>
      </p:sp>
      <p:sp>
        <p:nvSpPr>
          <p:cNvPr id="9" name="Rounded Rectangle 15">
            <a:extLst>
              <a:ext uri="{FF2B5EF4-FFF2-40B4-BE49-F238E27FC236}">
                <a16:creationId xmlns:a16="http://schemas.microsoft.com/office/drawing/2014/main" id="{71C59999-835F-4BEE-B588-D395F15CBB7C}"/>
              </a:ext>
            </a:extLst>
          </p:cNvPr>
          <p:cNvSpPr/>
          <p:nvPr/>
        </p:nvSpPr>
        <p:spPr bwMode="auto">
          <a:xfrm>
            <a:off x="526150" y="1656678"/>
            <a:ext cx="2774461" cy="4190804"/>
          </a:xfrm>
          <a:prstGeom prst="roundRect">
            <a:avLst>
              <a:gd name="adj" fmla="val 7311"/>
            </a:avLst>
          </a:prstGeom>
          <a:noFill/>
          <a:ln w="28575" cap="flat" cmpd="sng" algn="ctr">
            <a:solidFill>
              <a:srgbClr val="6A737B"/>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10" name="TextBox 9">
            <a:extLst>
              <a:ext uri="{FF2B5EF4-FFF2-40B4-BE49-F238E27FC236}">
                <a16:creationId xmlns:a16="http://schemas.microsoft.com/office/drawing/2014/main" id="{E49616EE-E613-46EC-A02A-FB2AA7ED52A6}"/>
              </a:ext>
            </a:extLst>
          </p:cNvPr>
          <p:cNvSpPr txBox="1"/>
          <p:nvPr/>
        </p:nvSpPr>
        <p:spPr>
          <a:xfrm>
            <a:off x="700045" y="1758333"/>
            <a:ext cx="1295400" cy="307777"/>
          </a:xfrm>
          <a:prstGeom prst="rect">
            <a:avLst/>
          </a:prstGeom>
          <a:noFill/>
        </p:spPr>
        <p:txBody>
          <a:bodyPr wrap="none" lIns="0" tIns="0" rIns="0" bIns="0" rtlCol="0">
            <a:noAutofit/>
          </a:bodyPr>
          <a:lstStyle/>
          <a:p>
            <a:pPr algn="ctr"/>
            <a:r>
              <a:rPr lang="en-US" sz="1200" dirty="0"/>
              <a:t>Shape and geometry</a:t>
            </a:r>
          </a:p>
        </p:txBody>
      </p:sp>
      <p:sp>
        <p:nvSpPr>
          <p:cNvPr id="11" name="TextBox 10">
            <a:extLst>
              <a:ext uri="{FF2B5EF4-FFF2-40B4-BE49-F238E27FC236}">
                <a16:creationId xmlns:a16="http://schemas.microsoft.com/office/drawing/2014/main" id="{5FC3115E-1FC9-454D-BEAD-ADEDBFCB051F}"/>
              </a:ext>
            </a:extLst>
          </p:cNvPr>
          <p:cNvSpPr txBox="1"/>
          <p:nvPr/>
        </p:nvSpPr>
        <p:spPr>
          <a:xfrm>
            <a:off x="519616" y="1275679"/>
            <a:ext cx="2777084" cy="307777"/>
          </a:xfrm>
          <a:prstGeom prst="rect">
            <a:avLst/>
          </a:prstGeom>
          <a:noFill/>
        </p:spPr>
        <p:txBody>
          <a:bodyPr wrap="none" lIns="0" tIns="0" rIns="0" bIns="0" rtlCol="0">
            <a:noAutofit/>
          </a:bodyPr>
          <a:lstStyle/>
          <a:p>
            <a:pPr algn="ctr"/>
            <a:r>
              <a:rPr lang="en-US" sz="1800" dirty="0"/>
              <a:t>DEFINE</a:t>
            </a:r>
          </a:p>
        </p:txBody>
      </p:sp>
      <p:sp>
        <p:nvSpPr>
          <p:cNvPr id="12" name="TextBox 11">
            <a:extLst>
              <a:ext uri="{FF2B5EF4-FFF2-40B4-BE49-F238E27FC236}">
                <a16:creationId xmlns:a16="http://schemas.microsoft.com/office/drawing/2014/main" id="{63D3DA1C-17FF-408A-B8A1-B7088EFB241C}"/>
              </a:ext>
            </a:extLst>
          </p:cNvPr>
          <p:cNvSpPr txBox="1"/>
          <p:nvPr/>
        </p:nvSpPr>
        <p:spPr>
          <a:xfrm>
            <a:off x="2224045" y="2654163"/>
            <a:ext cx="990600" cy="307777"/>
          </a:xfrm>
          <a:prstGeom prst="rect">
            <a:avLst/>
          </a:prstGeom>
          <a:noFill/>
        </p:spPr>
        <p:txBody>
          <a:bodyPr wrap="none" lIns="0" tIns="0" rIns="0" bIns="0" rtlCol="0">
            <a:noAutofit/>
          </a:bodyPr>
          <a:lstStyle/>
          <a:p>
            <a:pPr algn="ctr"/>
            <a:r>
              <a:rPr lang="en-US" sz="1200" dirty="0"/>
              <a:t>Schedule</a:t>
            </a:r>
          </a:p>
        </p:txBody>
      </p:sp>
      <p:sp>
        <p:nvSpPr>
          <p:cNvPr id="13" name="TextBox 12">
            <a:extLst>
              <a:ext uri="{FF2B5EF4-FFF2-40B4-BE49-F238E27FC236}">
                <a16:creationId xmlns:a16="http://schemas.microsoft.com/office/drawing/2014/main" id="{A846753C-A113-4CDB-91D0-A79ADFC3F047}"/>
              </a:ext>
            </a:extLst>
          </p:cNvPr>
          <p:cNvSpPr txBox="1"/>
          <p:nvPr/>
        </p:nvSpPr>
        <p:spPr>
          <a:xfrm>
            <a:off x="547645" y="2654163"/>
            <a:ext cx="1295400" cy="307777"/>
          </a:xfrm>
          <a:prstGeom prst="rect">
            <a:avLst/>
          </a:prstGeom>
          <a:noFill/>
        </p:spPr>
        <p:txBody>
          <a:bodyPr wrap="none" lIns="0" tIns="0" rIns="0" bIns="0" rtlCol="0">
            <a:noAutofit/>
          </a:bodyPr>
          <a:lstStyle/>
          <a:p>
            <a:pPr algn="ctr"/>
            <a:r>
              <a:rPr lang="en-US" sz="1200" dirty="0"/>
              <a:t>Lighting</a:t>
            </a:r>
          </a:p>
        </p:txBody>
      </p:sp>
      <p:sp>
        <p:nvSpPr>
          <p:cNvPr id="14" name="TextBox 13">
            <a:extLst>
              <a:ext uri="{FF2B5EF4-FFF2-40B4-BE49-F238E27FC236}">
                <a16:creationId xmlns:a16="http://schemas.microsoft.com/office/drawing/2014/main" id="{91557025-0739-4C37-814E-39FDAAE7C3DB}"/>
              </a:ext>
            </a:extLst>
          </p:cNvPr>
          <p:cNvSpPr txBox="1"/>
          <p:nvPr/>
        </p:nvSpPr>
        <p:spPr>
          <a:xfrm>
            <a:off x="2224045" y="3562063"/>
            <a:ext cx="990600" cy="307777"/>
          </a:xfrm>
          <a:prstGeom prst="rect">
            <a:avLst/>
          </a:prstGeom>
          <a:noFill/>
        </p:spPr>
        <p:txBody>
          <a:bodyPr wrap="none" lIns="0" tIns="0" rIns="0" bIns="0" rtlCol="0">
            <a:noAutofit/>
          </a:bodyPr>
          <a:lstStyle/>
          <a:p>
            <a:pPr algn="ctr"/>
            <a:r>
              <a:rPr lang="en-US" sz="1200" dirty="0"/>
              <a:t>Plug loads</a:t>
            </a:r>
          </a:p>
        </p:txBody>
      </p:sp>
      <p:sp>
        <p:nvSpPr>
          <p:cNvPr id="15" name="TextBox 14">
            <a:extLst>
              <a:ext uri="{FF2B5EF4-FFF2-40B4-BE49-F238E27FC236}">
                <a16:creationId xmlns:a16="http://schemas.microsoft.com/office/drawing/2014/main" id="{25913605-1FE6-4AED-9BC0-E46AF0A18DDA}"/>
              </a:ext>
            </a:extLst>
          </p:cNvPr>
          <p:cNvSpPr txBox="1"/>
          <p:nvPr/>
        </p:nvSpPr>
        <p:spPr>
          <a:xfrm>
            <a:off x="547645" y="3562063"/>
            <a:ext cx="1295400" cy="307777"/>
          </a:xfrm>
          <a:prstGeom prst="rect">
            <a:avLst/>
          </a:prstGeom>
          <a:noFill/>
        </p:spPr>
        <p:txBody>
          <a:bodyPr wrap="none" lIns="0" tIns="0" rIns="0" bIns="0" rtlCol="0">
            <a:noAutofit/>
          </a:bodyPr>
          <a:lstStyle/>
          <a:p>
            <a:pPr algn="ctr"/>
            <a:r>
              <a:rPr lang="en-US" sz="1200" dirty="0"/>
              <a:t>Human loads</a:t>
            </a:r>
          </a:p>
        </p:txBody>
      </p:sp>
      <p:sp>
        <p:nvSpPr>
          <p:cNvPr id="16" name="TextBox 15">
            <a:extLst>
              <a:ext uri="{FF2B5EF4-FFF2-40B4-BE49-F238E27FC236}">
                <a16:creationId xmlns:a16="http://schemas.microsoft.com/office/drawing/2014/main" id="{D302CFD9-C13A-4C5D-BF15-7494D04220CC}"/>
              </a:ext>
            </a:extLst>
          </p:cNvPr>
          <p:cNvSpPr txBox="1"/>
          <p:nvPr/>
        </p:nvSpPr>
        <p:spPr>
          <a:xfrm>
            <a:off x="519616" y="4643186"/>
            <a:ext cx="2777084" cy="307777"/>
          </a:xfrm>
          <a:prstGeom prst="rect">
            <a:avLst/>
          </a:prstGeom>
          <a:noFill/>
        </p:spPr>
        <p:txBody>
          <a:bodyPr wrap="none" lIns="0" tIns="0" rIns="0" bIns="0" rtlCol="0">
            <a:noAutofit/>
          </a:bodyPr>
          <a:lstStyle/>
          <a:p>
            <a:pPr algn="ctr"/>
            <a:r>
              <a:rPr lang="en-US" sz="1200" dirty="0"/>
              <a:t>Equipment</a:t>
            </a:r>
          </a:p>
        </p:txBody>
      </p:sp>
      <p:sp>
        <p:nvSpPr>
          <p:cNvPr id="17" name="TextBox 16">
            <a:extLst>
              <a:ext uri="{FF2B5EF4-FFF2-40B4-BE49-F238E27FC236}">
                <a16:creationId xmlns:a16="http://schemas.microsoft.com/office/drawing/2014/main" id="{BD523A09-8BFF-4349-A783-B5F572DB7C4E}"/>
              </a:ext>
            </a:extLst>
          </p:cNvPr>
          <p:cNvSpPr txBox="1"/>
          <p:nvPr/>
        </p:nvSpPr>
        <p:spPr>
          <a:xfrm>
            <a:off x="529094" y="5182947"/>
            <a:ext cx="2777084" cy="307777"/>
          </a:xfrm>
          <a:prstGeom prst="rect">
            <a:avLst/>
          </a:prstGeom>
          <a:noFill/>
        </p:spPr>
        <p:txBody>
          <a:bodyPr wrap="none" lIns="0" tIns="0" rIns="0" bIns="0" rtlCol="0">
            <a:noAutofit/>
          </a:bodyPr>
          <a:lstStyle/>
          <a:p>
            <a:pPr algn="ctr"/>
            <a:r>
              <a:rPr lang="en-US" sz="1200" dirty="0"/>
              <a:t>Systems</a:t>
            </a:r>
            <a:br>
              <a:rPr lang="en-US" sz="1200" dirty="0"/>
            </a:br>
            <a:r>
              <a:rPr lang="en-US" sz="1200" dirty="0"/>
              <a:t>(heating and</a:t>
            </a:r>
            <a:br>
              <a:rPr lang="en-US" sz="1200" dirty="0"/>
            </a:br>
            <a:r>
              <a:rPr lang="en-US" sz="1200" dirty="0"/>
              <a:t>cooling)</a:t>
            </a:r>
          </a:p>
        </p:txBody>
      </p:sp>
      <p:sp>
        <p:nvSpPr>
          <p:cNvPr id="18" name="TextBox 17">
            <a:extLst>
              <a:ext uri="{FF2B5EF4-FFF2-40B4-BE49-F238E27FC236}">
                <a16:creationId xmlns:a16="http://schemas.microsoft.com/office/drawing/2014/main" id="{93C84279-7C06-4212-8ECA-642D38F85871}"/>
              </a:ext>
            </a:extLst>
          </p:cNvPr>
          <p:cNvSpPr txBox="1"/>
          <p:nvPr/>
        </p:nvSpPr>
        <p:spPr>
          <a:xfrm>
            <a:off x="7596345" y="2166632"/>
            <a:ext cx="1295400" cy="307777"/>
          </a:xfrm>
          <a:prstGeom prst="rect">
            <a:avLst/>
          </a:prstGeom>
          <a:noFill/>
        </p:spPr>
        <p:txBody>
          <a:bodyPr wrap="none" lIns="0" tIns="0" rIns="0" bIns="0" rtlCol="0">
            <a:noAutofit/>
          </a:bodyPr>
          <a:lstStyle/>
          <a:p>
            <a:r>
              <a:rPr lang="en-US" sz="1200" dirty="0"/>
              <a:t>Electricity</a:t>
            </a:r>
          </a:p>
          <a:p>
            <a:r>
              <a:rPr lang="en-US" sz="1200" dirty="0"/>
              <a:t>usage</a:t>
            </a:r>
          </a:p>
        </p:txBody>
      </p:sp>
      <p:sp>
        <p:nvSpPr>
          <p:cNvPr id="19" name="TextBox 18">
            <a:extLst>
              <a:ext uri="{FF2B5EF4-FFF2-40B4-BE49-F238E27FC236}">
                <a16:creationId xmlns:a16="http://schemas.microsoft.com/office/drawing/2014/main" id="{5FBE4725-B6D4-4BF6-9473-62993098F367}"/>
              </a:ext>
            </a:extLst>
          </p:cNvPr>
          <p:cNvSpPr txBox="1"/>
          <p:nvPr/>
        </p:nvSpPr>
        <p:spPr>
          <a:xfrm>
            <a:off x="7596345" y="3260786"/>
            <a:ext cx="1295400" cy="307777"/>
          </a:xfrm>
          <a:prstGeom prst="rect">
            <a:avLst/>
          </a:prstGeom>
          <a:noFill/>
        </p:spPr>
        <p:txBody>
          <a:bodyPr wrap="none" lIns="0" tIns="0" rIns="0" bIns="0" rtlCol="0">
            <a:noAutofit/>
          </a:bodyPr>
          <a:lstStyle/>
          <a:p>
            <a:r>
              <a:rPr lang="en-US" sz="1200" dirty="0"/>
              <a:t>Gas usage</a:t>
            </a:r>
          </a:p>
        </p:txBody>
      </p:sp>
      <p:sp>
        <p:nvSpPr>
          <p:cNvPr id="20" name="TextBox 19">
            <a:extLst>
              <a:ext uri="{FF2B5EF4-FFF2-40B4-BE49-F238E27FC236}">
                <a16:creationId xmlns:a16="http://schemas.microsoft.com/office/drawing/2014/main" id="{D8FCB68A-4C72-4D15-8D59-9196B2249AF4}"/>
              </a:ext>
            </a:extLst>
          </p:cNvPr>
          <p:cNvSpPr txBox="1"/>
          <p:nvPr/>
        </p:nvSpPr>
        <p:spPr>
          <a:xfrm>
            <a:off x="7596345" y="4218171"/>
            <a:ext cx="1295400" cy="307777"/>
          </a:xfrm>
          <a:prstGeom prst="rect">
            <a:avLst/>
          </a:prstGeom>
          <a:noFill/>
        </p:spPr>
        <p:txBody>
          <a:bodyPr wrap="none" lIns="0" tIns="0" rIns="0" bIns="0" rtlCol="0">
            <a:noAutofit/>
          </a:bodyPr>
          <a:lstStyle/>
          <a:p>
            <a:r>
              <a:rPr lang="en-US" sz="1200" dirty="0"/>
              <a:t>Incentives/</a:t>
            </a:r>
            <a:br>
              <a:rPr lang="en-US" sz="1200" dirty="0"/>
            </a:br>
            <a:r>
              <a:rPr lang="en-US" sz="1200" dirty="0"/>
              <a:t>savings</a:t>
            </a:r>
          </a:p>
        </p:txBody>
      </p:sp>
      <p:sp>
        <p:nvSpPr>
          <p:cNvPr id="21" name="TextBox 20">
            <a:extLst>
              <a:ext uri="{FF2B5EF4-FFF2-40B4-BE49-F238E27FC236}">
                <a16:creationId xmlns:a16="http://schemas.microsoft.com/office/drawing/2014/main" id="{AB9B6B34-2B68-4ECE-A1CB-AE605D7E9F63}"/>
              </a:ext>
            </a:extLst>
          </p:cNvPr>
          <p:cNvSpPr txBox="1"/>
          <p:nvPr/>
        </p:nvSpPr>
        <p:spPr>
          <a:xfrm>
            <a:off x="7596345" y="5224402"/>
            <a:ext cx="1295400" cy="307777"/>
          </a:xfrm>
          <a:prstGeom prst="rect">
            <a:avLst/>
          </a:prstGeom>
          <a:noFill/>
        </p:spPr>
        <p:txBody>
          <a:bodyPr wrap="none" lIns="0" tIns="0" rIns="0" bIns="0" rtlCol="0">
            <a:noAutofit/>
          </a:bodyPr>
          <a:lstStyle/>
          <a:p>
            <a:r>
              <a:rPr lang="en-US" sz="1200" dirty="0"/>
              <a:t>Energy</a:t>
            </a:r>
          </a:p>
          <a:p>
            <a:r>
              <a:rPr lang="en-US" sz="1200" dirty="0"/>
              <a:t>reduction</a:t>
            </a:r>
          </a:p>
        </p:txBody>
      </p:sp>
      <p:sp>
        <p:nvSpPr>
          <p:cNvPr id="22" name="Rounded Rectangle 47">
            <a:extLst>
              <a:ext uri="{FF2B5EF4-FFF2-40B4-BE49-F238E27FC236}">
                <a16:creationId xmlns:a16="http://schemas.microsoft.com/office/drawing/2014/main" id="{F6602D59-93D1-4049-AB49-86FF700EFEB9}"/>
              </a:ext>
            </a:extLst>
          </p:cNvPr>
          <p:cNvSpPr/>
          <p:nvPr/>
        </p:nvSpPr>
        <p:spPr bwMode="auto">
          <a:xfrm>
            <a:off x="6633763" y="1656678"/>
            <a:ext cx="1930077" cy="4190804"/>
          </a:xfrm>
          <a:prstGeom prst="roundRect">
            <a:avLst>
              <a:gd name="adj" fmla="val 7311"/>
            </a:avLst>
          </a:prstGeom>
          <a:noFill/>
          <a:ln w="28575" cap="flat" cmpd="sng" algn="ctr">
            <a:solidFill>
              <a:srgbClr val="6A737B"/>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23" name="TextBox 22">
            <a:extLst>
              <a:ext uri="{FF2B5EF4-FFF2-40B4-BE49-F238E27FC236}">
                <a16:creationId xmlns:a16="http://schemas.microsoft.com/office/drawing/2014/main" id="{E3FA1D5B-AA21-4FAA-99AA-55BF12E8A3E1}"/>
              </a:ext>
            </a:extLst>
          </p:cNvPr>
          <p:cNvSpPr txBox="1"/>
          <p:nvPr/>
        </p:nvSpPr>
        <p:spPr>
          <a:xfrm>
            <a:off x="6639786" y="1275679"/>
            <a:ext cx="1933533" cy="307777"/>
          </a:xfrm>
          <a:prstGeom prst="rect">
            <a:avLst/>
          </a:prstGeom>
          <a:noFill/>
        </p:spPr>
        <p:txBody>
          <a:bodyPr wrap="none" lIns="0" tIns="0" rIns="0" bIns="0" rtlCol="0">
            <a:noAutofit/>
          </a:bodyPr>
          <a:lstStyle/>
          <a:p>
            <a:pPr algn="ctr"/>
            <a:r>
              <a:rPr lang="en-US" sz="1800" dirty="0"/>
              <a:t>REPORT</a:t>
            </a:r>
          </a:p>
        </p:txBody>
      </p:sp>
      <p:sp>
        <p:nvSpPr>
          <p:cNvPr id="24" name="Right Arrow 35">
            <a:extLst>
              <a:ext uri="{FF2B5EF4-FFF2-40B4-BE49-F238E27FC236}">
                <a16:creationId xmlns:a16="http://schemas.microsoft.com/office/drawing/2014/main" id="{952FE95E-2411-4E03-9672-DF357FF42F39}"/>
              </a:ext>
            </a:extLst>
          </p:cNvPr>
          <p:cNvSpPr/>
          <p:nvPr/>
        </p:nvSpPr>
        <p:spPr bwMode="auto">
          <a:xfrm>
            <a:off x="3458317" y="2695220"/>
            <a:ext cx="471738" cy="912832"/>
          </a:xfrm>
          <a:prstGeom prst="rightArrow">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25" name="Right Arrow 51">
            <a:extLst>
              <a:ext uri="{FF2B5EF4-FFF2-40B4-BE49-F238E27FC236}">
                <a16:creationId xmlns:a16="http://schemas.microsoft.com/office/drawing/2014/main" id="{3910892F-4ACB-4F31-A624-7EE536AEC3E3}"/>
              </a:ext>
            </a:extLst>
          </p:cNvPr>
          <p:cNvSpPr/>
          <p:nvPr/>
        </p:nvSpPr>
        <p:spPr bwMode="auto">
          <a:xfrm>
            <a:off x="5975816" y="2695220"/>
            <a:ext cx="471738" cy="912832"/>
          </a:xfrm>
          <a:prstGeom prst="rightArrow">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26" name="TextBox 25">
            <a:extLst>
              <a:ext uri="{FF2B5EF4-FFF2-40B4-BE49-F238E27FC236}">
                <a16:creationId xmlns:a16="http://schemas.microsoft.com/office/drawing/2014/main" id="{7163CF38-5C31-4DCA-A905-AF50D585E10A}"/>
              </a:ext>
            </a:extLst>
          </p:cNvPr>
          <p:cNvSpPr txBox="1"/>
          <p:nvPr/>
        </p:nvSpPr>
        <p:spPr>
          <a:xfrm>
            <a:off x="4144967" y="2013645"/>
            <a:ext cx="1637261" cy="307777"/>
          </a:xfrm>
          <a:prstGeom prst="rect">
            <a:avLst/>
          </a:prstGeom>
          <a:noFill/>
        </p:spPr>
        <p:txBody>
          <a:bodyPr wrap="none" lIns="0" tIns="0" rIns="0" bIns="0" rtlCol="0">
            <a:noAutofit/>
          </a:bodyPr>
          <a:lstStyle/>
          <a:p>
            <a:pPr algn="ctr"/>
            <a:r>
              <a:rPr lang="en-US" sz="1800" dirty="0"/>
              <a:t>MODEL</a:t>
            </a:r>
          </a:p>
        </p:txBody>
      </p:sp>
      <p:sp>
        <p:nvSpPr>
          <p:cNvPr id="27" name="Right Arrow 40">
            <a:extLst>
              <a:ext uri="{FF2B5EF4-FFF2-40B4-BE49-F238E27FC236}">
                <a16:creationId xmlns:a16="http://schemas.microsoft.com/office/drawing/2014/main" id="{01DC9E45-2889-4C4A-A07F-8FA84B938CDF}"/>
              </a:ext>
            </a:extLst>
          </p:cNvPr>
          <p:cNvSpPr/>
          <p:nvPr/>
        </p:nvSpPr>
        <p:spPr bwMode="auto">
          <a:xfrm rot="10800000">
            <a:off x="3962462" y="4737615"/>
            <a:ext cx="586099" cy="794581"/>
          </a:xfrm>
          <a:prstGeom prst="rightArrow">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28" name="Rectangle 27">
            <a:extLst>
              <a:ext uri="{FF2B5EF4-FFF2-40B4-BE49-F238E27FC236}">
                <a16:creationId xmlns:a16="http://schemas.microsoft.com/office/drawing/2014/main" id="{728881C0-744D-45CC-9556-659129B29009}"/>
              </a:ext>
            </a:extLst>
          </p:cNvPr>
          <p:cNvSpPr/>
          <p:nvPr/>
        </p:nvSpPr>
        <p:spPr bwMode="auto">
          <a:xfrm>
            <a:off x="4626639" y="4933590"/>
            <a:ext cx="187115" cy="400270"/>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29" name="Rectangle 28">
            <a:extLst>
              <a:ext uri="{FF2B5EF4-FFF2-40B4-BE49-F238E27FC236}">
                <a16:creationId xmlns:a16="http://schemas.microsoft.com/office/drawing/2014/main" id="{9B510F1E-1EB1-4EC0-BAD0-0E08F75FF679}"/>
              </a:ext>
            </a:extLst>
          </p:cNvPr>
          <p:cNvSpPr/>
          <p:nvPr/>
        </p:nvSpPr>
        <p:spPr bwMode="auto">
          <a:xfrm>
            <a:off x="4861440" y="4933590"/>
            <a:ext cx="187115" cy="400270"/>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30" name="Rectangle 29">
            <a:extLst>
              <a:ext uri="{FF2B5EF4-FFF2-40B4-BE49-F238E27FC236}">
                <a16:creationId xmlns:a16="http://schemas.microsoft.com/office/drawing/2014/main" id="{8DFBE34E-0D70-41E6-A0B4-48F756B9263A}"/>
              </a:ext>
            </a:extLst>
          </p:cNvPr>
          <p:cNvSpPr/>
          <p:nvPr/>
        </p:nvSpPr>
        <p:spPr bwMode="auto">
          <a:xfrm>
            <a:off x="5088172" y="4933590"/>
            <a:ext cx="187115" cy="400270"/>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31" name="Rectangle 30">
            <a:extLst>
              <a:ext uri="{FF2B5EF4-FFF2-40B4-BE49-F238E27FC236}">
                <a16:creationId xmlns:a16="http://schemas.microsoft.com/office/drawing/2014/main" id="{EDC5DEDC-5630-4D7F-B586-03D762177F05}"/>
              </a:ext>
            </a:extLst>
          </p:cNvPr>
          <p:cNvSpPr/>
          <p:nvPr/>
        </p:nvSpPr>
        <p:spPr bwMode="auto">
          <a:xfrm>
            <a:off x="5314903" y="4933590"/>
            <a:ext cx="187115" cy="400270"/>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32" name="Rectangle 31">
            <a:extLst>
              <a:ext uri="{FF2B5EF4-FFF2-40B4-BE49-F238E27FC236}">
                <a16:creationId xmlns:a16="http://schemas.microsoft.com/office/drawing/2014/main" id="{ED1183E7-D906-4F1F-B2C6-C7B7A769E4CF}"/>
              </a:ext>
            </a:extLst>
          </p:cNvPr>
          <p:cNvSpPr/>
          <p:nvPr/>
        </p:nvSpPr>
        <p:spPr bwMode="auto">
          <a:xfrm>
            <a:off x="5541635" y="4933590"/>
            <a:ext cx="187115" cy="400270"/>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33" name="Rectangle 32">
            <a:extLst>
              <a:ext uri="{FF2B5EF4-FFF2-40B4-BE49-F238E27FC236}">
                <a16:creationId xmlns:a16="http://schemas.microsoft.com/office/drawing/2014/main" id="{A0ECF0CB-DC54-4E49-8C47-64966959E160}"/>
              </a:ext>
            </a:extLst>
          </p:cNvPr>
          <p:cNvSpPr/>
          <p:nvPr/>
        </p:nvSpPr>
        <p:spPr bwMode="auto">
          <a:xfrm>
            <a:off x="5773469" y="4933590"/>
            <a:ext cx="187115" cy="400270"/>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dirty="0">
              <a:latin typeface="Arial" charset="0"/>
            </a:endParaRPr>
          </a:p>
        </p:txBody>
      </p:sp>
      <p:sp>
        <p:nvSpPr>
          <p:cNvPr id="34" name="TextBox 33">
            <a:extLst>
              <a:ext uri="{FF2B5EF4-FFF2-40B4-BE49-F238E27FC236}">
                <a16:creationId xmlns:a16="http://schemas.microsoft.com/office/drawing/2014/main" id="{A95EF48F-BD10-4DF7-92BC-71ABDFECABB1}"/>
              </a:ext>
            </a:extLst>
          </p:cNvPr>
          <p:cNvSpPr txBox="1"/>
          <p:nvPr/>
        </p:nvSpPr>
        <p:spPr>
          <a:xfrm>
            <a:off x="4188510" y="4576699"/>
            <a:ext cx="1637261" cy="307777"/>
          </a:xfrm>
          <a:prstGeom prst="rect">
            <a:avLst/>
          </a:prstGeom>
          <a:noFill/>
        </p:spPr>
        <p:txBody>
          <a:bodyPr wrap="none" lIns="0" tIns="0" rIns="0" bIns="0" rtlCol="0">
            <a:noAutofit/>
          </a:bodyPr>
          <a:lstStyle/>
          <a:p>
            <a:pPr algn="ctr"/>
            <a:r>
              <a:rPr lang="en-US" sz="1800" dirty="0"/>
              <a:t>UPDATE</a:t>
            </a:r>
          </a:p>
        </p:txBody>
      </p:sp>
    </p:spTree>
    <p:extLst>
      <p:ext uri="{BB962C8B-B14F-4D97-AF65-F5344CB8AC3E}">
        <p14:creationId xmlns:p14="http://schemas.microsoft.com/office/powerpoint/2010/main" val="120918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D90F-8E82-41A8-9B2F-C4F67A3C0C4A}"/>
              </a:ext>
            </a:extLst>
          </p:cNvPr>
          <p:cNvSpPr>
            <a:spLocks noGrp="1"/>
          </p:cNvSpPr>
          <p:nvPr>
            <p:ph type="title"/>
          </p:nvPr>
        </p:nvSpPr>
        <p:spPr/>
        <p:txBody>
          <a:bodyPr/>
          <a:lstStyle/>
          <a:p>
            <a:r>
              <a:rPr lang="en-US" sz="2800" dirty="0"/>
              <a:t>Modeling Results Example</a:t>
            </a:r>
          </a:p>
        </p:txBody>
      </p:sp>
      <p:pic>
        <p:nvPicPr>
          <p:cNvPr id="8" name="Picture 7">
            <a:extLst>
              <a:ext uri="{FF2B5EF4-FFF2-40B4-BE49-F238E27FC236}">
                <a16:creationId xmlns:a16="http://schemas.microsoft.com/office/drawing/2014/main" id="{9764E921-C741-482D-AB20-2EB01DB9F388}"/>
              </a:ext>
            </a:extLst>
          </p:cNvPr>
          <p:cNvPicPr>
            <a:picLocks noChangeAspect="1"/>
          </p:cNvPicPr>
          <p:nvPr/>
        </p:nvPicPr>
        <p:blipFill rotWithShape="1">
          <a:blip r:embed="rId3"/>
          <a:srcRect l="7801" t="17845" r="11690" b="56877"/>
          <a:stretch/>
        </p:blipFill>
        <p:spPr>
          <a:xfrm>
            <a:off x="1201882" y="1801085"/>
            <a:ext cx="6740237" cy="1496292"/>
          </a:xfrm>
          <a:prstGeom prst="rect">
            <a:avLst/>
          </a:prstGeom>
        </p:spPr>
      </p:pic>
      <p:pic>
        <p:nvPicPr>
          <p:cNvPr id="5" name="Picture 4">
            <a:extLst>
              <a:ext uri="{FF2B5EF4-FFF2-40B4-BE49-F238E27FC236}">
                <a16:creationId xmlns:a16="http://schemas.microsoft.com/office/drawing/2014/main" id="{4C171031-1A7C-4D82-AAEC-16281EB23764}"/>
              </a:ext>
            </a:extLst>
          </p:cNvPr>
          <p:cNvPicPr>
            <a:picLocks noChangeAspect="1"/>
          </p:cNvPicPr>
          <p:nvPr/>
        </p:nvPicPr>
        <p:blipFill rotWithShape="1">
          <a:blip r:embed="rId3"/>
          <a:srcRect l="9787" t="-1815" r="13593" b="86603"/>
          <a:stretch/>
        </p:blipFill>
        <p:spPr>
          <a:xfrm>
            <a:off x="1364673" y="845127"/>
            <a:ext cx="6414655" cy="900546"/>
          </a:xfrm>
          <a:prstGeom prst="rect">
            <a:avLst/>
          </a:prstGeom>
        </p:spPr>
      </p:pic>
      <p:pic>
        <p:nvPicPr>
          <p:cNvPr id="6" name="Picture 5">
            <a:extLst>
              <a:ext uri="{FF2B5EF4-FFF2-40B4-BE49-F238E27FC236}">
                <a16:creationId xmlns:a16="http://schemas.microsoft.com/office/drawing/2014/main" id="{9263FEE7-5C88-4544-9F46-00EE8DA5BF40}"/>
              </a:ext>
            </a:extLst>
          </p:cNvPr>
          <p:cNvPicPr>
            <a:picLocks noChangeAspect="1"/>
          </p:cNvPicPr>
          <p:nvPr/>
        </p:nvPicPr>
        <p:blipFill rotWithShape="1">
          <a:blip r:embed="rId3"/>
          <a:srcRect l="6643" t="47570" r="11566" b="5617"/>
          <a:stretch/>
        </p:blipFill>
        <p:spPr>
          <a:xfrm>
            <a:off x="1148195" y="3311231"/>
            <a:ext cx="6847611" cy="2770903"/>
          </a:xfrm>
          <a:prstGeom prst="rect">
            <a:avLst/>
          </a:prstGeom>
        </p:spPr>
      </p:pic>
    </p:spTree>
    <p:extLst>
      <p:ext uri="{BB962C8B-B14F-4D97-AF65-F5344CB8AC3E}">
        <p14:creationId xmlns:p14="http://schemas.microsoft.com/office/powerpoint/2010/main" val="274772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02696322"/>
              </p:ext>
            </p:extLst>
          </p:nvPr>
        </p:nvGraphicFramePr>
        <p:xfrm>
          <a:off x="0" y="1447800"/>
          <a:ext cx="91440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Title 1"/>
          <p:cNvSpPr>
            <a:spLocks noGrp="1"/>
          </p:cNvSpPr>
          <p:nvPr>
            <p:ph type="title"/>
          </p:nvPr>
        </p:nvSpPr>
        <p:spPr>
          <a:xfrm>
            <a:off x="685800" y="2387600"/>
            <a:ext cx="7953375" cy="1219200"/>
          </a:xfrm>
        </p:spPr>
        <p:txBody>
          <a:bodyPr/>
          <a:lstStyle/>
          <a:p>
            <a:pPr algn="ctr"/>
            <a:r>
              <a:rPr lang="en-US" altLang="en-US" sz="2400" b="0" dirty="0"/>
              <a:t>ComEd Energy Efficiency Program New Construction</a:t>
            </a:r>
            <a:endParaRPr lang="en-US" altLang="en-US" sz="2800" b="0" dirty="0"/>
          </a:p>
        </p:txBody>
      </p:sp>
      <p:sp>
        <p:nvSpPr>
          <p:cNvPr id="9" name="TextBox 10"/>
          <p:cNvSpPr txBox="1">
            <a:spLocks noChangeArrowheads="1"/>
          </p:cNvSpPr>
          <p:nvPr/>
        </p:nvSpPr>
        <p:spPr bwMode="auto">
          <a:xfrm>
            <a:off x="7086600" y="5029200"/>
            <a:ext cx="22497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Aft>
                <a:spcPts val="600"/>
              </a:spcAft>
            </a:pPr>
            <a:r>
              <a:rPr lang="en-US" altLang="en-US" sz="800" b="0" i="1" dirty="0">
                <a:solidFill>
                  <a:schemeClr val="bg1"/>
                </a:solidFill>
              </a:rPr>
              <a:t>Xavier Apartments, Photo by Mark Ballogg</a:t>
            </a:r>
          </a:p>
        </p:txBody>
      </p:sp>
    </p:spTree>
    <p:extLst>
      <p:ext uri="{BB962C8B-B14F-4D97-AF65-F5344CB8AC3E}">
        <p14:creationId xmlns:p14="http://schemas.microsoft.com/office/powerpoint/2010/main" val="104562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3421FFF7-2006-47A2-9930-C1031775E9A4}"/>
              </a:ext>
            </a:extLst>
          </p:cNvPr>
          <p:cNvSpPr txBox="1">
            <a:spLocks noChangeArrowheads="1"/>
          </p:cNvSpPr>
          <p:nvPr/>
        </p:nvSpPr>
        <p:spPr bwMode="auto">
          <a:xfrm>
            <a:off x="681403" y="1274939"/>
            <a:ext cx="74363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Font typeface="Wingdings" panose="05000000000000000000" pitchFamily="2" charset="2"/>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Based on modeled annual energy usage (one year)</a:t>
            </a:r>
          </a:p>
        </p:txBody>
      </p:sp>
      <p:sp>
        <p:nvSpPr>
          <p:cNvPr id="2" name="Title 1">
            <a:extLst>
              <a:ext uri="{FF2B5EF4-FFF2-40B4-BE49-F238E27FC236}">
                <a16:creationId xmlns:a16="http://schemas.microsoft.com/office/drawing/2014/main" id="{37B1D90F-8E82-41A8-9B2F-C4F67A3C0C4A}"/>
              </a:ext>
            </a:extLst>
          </p:cNvPr>
          <p:cNvSpPr>
            <a:spLocks noGrp="1"/>
          </p:cNvSpPr>
          <p:nvPr>
            <p:ph type="title"/>
          </p:nvPr>
        </p:nvSpPr>
        <p:spPr/>
        <p:txBody>
          <a:bodyPr/>
          <a:lstStyle/>
          <a:p>
            <a:r>
              <a:rPr lang="en-US" sz="2800" dirty="0"/>
              <a:t>Incentive Calculation Example</a:t>
            </a:r>
          </a:p>
        </p:txBody>
      </p:sp>
      <p:sp>
        <p:nvSpPr>
          <p:cNvPr id="3" name="Rectangle 2">
            <a:extLst>
              <a:ext uri="{FF2B5EF4-FFF2-40B4-BE49-F238E27FC236}">
                <a16:creationId xmlns:a16="http://schemas.microsoft.com/office/drawing/2014/main" id="{5171D100-087D-4C5F-8BE8-BEE3BC459CCB}"/>
              </a:ext>
            </a:extLst>
          </p:cNvPr>
          <p:cNvSpPr/>
          <p:nvPr/>
        </p:nvSpPr>
        <p:spPr>
          <a:xfrm>
            <a:off x="3623481" y="1056146"/>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grpSp>
        <p:nvGrpSpPr>
          <p:cNvPr id="21" name="Group 20"/>
          <p:cNvGrpSpPr/>
          <p:nvPr/>
        </p:nvGrpSpPr>
        <p:grpSpPr>
          <a:xfrm>
            <a:off x="1655876" y="1867672"/>
            <a:ext cx="5877596" cy="1459624"/>
            <a:chOff x="1655876" y="1867672"/>
            <a:chExt cx="5877596" cy="1459624"/>
          </a:xfrm>
        </p:grpSpPr>
        <p:sp>
          <p:nvSpPr>
            <p:cNvPr id="16" name="Rectangle 15"/>
            <p:cNvSpPr/>
            <p:nvPr/>
          </p:nvSpPr>
          <p:spPr bwMode="auto">
            <a:xfrm>
              <a:off x="1655876" y="2839678"/>
              <a:ext cx="5877596" cy="481003"/>
            </a:xfrm>
            <a:prstGeom prst="rect">
              <a:avLst/>
            </a:prstGeom>
            <a:solidFill>
              <a:srgbClr val="009FC2">
                <a:alpha val="15000"/>
              </a:srgbClr>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9" name="Straight Connector 8">
              <a:extLst>
                <a:ext uri="{FF2B5EF4-FFF2-40B4-BE49-F238E27FC236}">
                  <a16:creationId xmlns:a16="http://schemas.microsoft.com/office/drawing/2014/main" id="{CFC08797-F96A-4990-A3F8-30C88033B12D}"/>
                </a:ext>
              </a:extLst>
            </p:cNvPr>
            <p:cNvCxnSpPr>
              <a:cxnSpLocks/>
            </p:cNvCxnSpPr>
            <p:nvPr/>
          </p:nvCxnSpPr>
          <p:spPr bwMode="auto">
            <a:xfrm>
              <a:off x="1670141" y="2844681"/>
              <a:ext cx="5863331" cy="0"/>
            </a:xfrm>
            <a:prstGeom prst="line">
              <a:avLst/>
            </a:prstGeom>
            <a:solidFill>
              <a:schemeClr val="accent1"/>
            </a:solidFill>
            <a:ln w="12700" cap="flat" cmpd="sng" algn="ctr">
              <a:solidFill>
                <a:srgbClr val="68737A"/>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 name="Rectangle 16"/>
            <p:cNvSpPr/>
            <p:nvPr/>
          </p:nvSpPr>
          <p:spPr bwMode="auto">
            <a:xfrm>
              <a:off x="1668029" y="1899094"/>
              <a:ext cx="5865443" cy="1428202"/>
            </a:xfrm>
            <a:prstGeom prst="rect">
              <a:avLst/>
            </a:prstGeom>
            <a:noFill/>
            <a:ln w="12700" cap="flat" cmpd="sng" algn="ctr">
              <a:solidFill>
                <a:srgbClr val="68737A"/>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5B85AD41-3D9F-47A6-8B24-4E27D1365A3E}"/>
                </a:ext>
              </a:extLst>
            </p:cNvPr>
            <p:cNvSpPr/>
            <p:nvPr/>
          </p:nvSpPr>
          <p:spPr>
            <a:xfrm>
              <a:off x="1979802" y="1867672"/>
              <a:ext cx="5477639" cy="141577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tab pos="2225675" algn="l"/>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Code building</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1,076,168 kWh 95,132 </a:t>
              </a:r>
              <a:r>
                <a:rPr kumimoji="0" lang="en-US" sz="1800" b="0" i="0" u="none" strike="noStrike" kern="1200" cap="none" spc="0" normalizeH="0" baseline="0" noProof="0" dirty="0" err="1">
                  <a:ln>
                    <a:noFill/>
                  </a:ln>
                  <a:solidFill>
                    <a:srgbClr val="000000"/>
                  </a:solidFill>
                  <a:effectLst/>
                  <a:uLnTx/>
                  <a:uFillTx/>
                  <a:latin typeface="Arial"/>
                  <a:ea typeface="+mn-ea"/>
                  <a:cs typeface="+mn-cs"/>
                </a:rPr>
                <a:t>therms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tab pos="2225675" algn="l"/>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Your building</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785,090 kWh 72,747 </a:t>
              </a:r>
              <a:r>
                <a:rPr kumimoji="0" lang="en-US" sz="1800" b="0" i="0" u="none" strike="noStrike" kern="1200" cap="none" spc="0" normalizeH="0" baseline="0" noProof="0" dirty="0" err="1">
                  <a:ln>
                    <a:noFill/>
                  </a:ln>
                  <a:solidFill>
                    <a:srgbClr val="000000"/>
                  </a:solidFill>
                  <a:effectLst/>
                  <a:uLnTx/>
                  <a:uFillTx/>
                  <a:latin typeface="Arial"/>
                  <a:ea typeface="+mn-ea"/>
                  <a:cs typeface="+mn-cs"/>
                </a:rPr>
                <a:t>therms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1800"/>
                </a:spcAft>
                <a:buClrTx/>
                <a:buSzTx/>
                <a:buFontTx/>
                <a:buNone/>
                <a:tabLst>
                  <a:tab pos="2225675"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Energy savings </a:t>
              </a:r>
              <a:r>
                <a:rPr kumimoji="0" lang="en-US" sz="1800" b="1" i="0" u="none" strike="noStrike" kern="1200" cap="none" spc="0" normalizeH="0" baseline="0" noProof="0" dirty="0">
                  <a:ln>
                    <a:noFill/>
                  </a:ln>
                  <a:solidFill>
                    <a:srgbClr val="009FC2"/>
                  </a:solidFill>
                  <a:effectLst/>
                  <a:uLnTx/>
                  <a:uFillTx/>
                  <a:latin typeface="Arial"/>
                  <a:ea typeface="+mn-ea"/>
                  <a:cs typeface="+mn-cs"/>
                </a:rPr>
                <a:t>291,078 kWh </a:t>
              </a:r>
              <a:r>
                <a:rPr kumimoji="0" lang="en-US" sz="1800" b="0" i="0" u="none" strike="noStrike" kern="1200" cap="none" spc="0" normalizeH="0" baseline="0" noProof="0" dirty="0">
                  <a:ln>
                    <a:noFill/>
                  </a:ln>
                  <a:solidFill>
                    <a:srgbClr val="000000"/>
                  </a:solidFill>
                  <a:effectLst/>
                  <a:uLnTx/>
                  <a:uFillTx/>
                  <a:latin typeface="Arial"/>
                  <a:ea typeface="+mn-ea"/>
                  <a:cs typeface="+mn-cs"/>
                </a:rPr>
                <a:t>and</a:t>
              </a:r>
              <a:r>
                <a:rPr kumimoji="0" lang="en-US" sz="1800" b="1" i="0" u="none" strike="noStrike" kern="1200" cap="none" spc="0" normalizeH="0" baseline="0" noProof="0" dirty="0">
                  <a:ln>
                    <a:noFill/>
                  </a:ln>
                  <a:solidFill>
                    <a:srgbClr val="009FC2"/>
                  </a:solidFill>
                  <a:effectLst/>
                  <a:uLnTx/>
                  <a:uFillTx/>
                  <a:latin typeface="Arial"/>
                  <a:ea typeface="+mn-ea"/>
                  <a:cs typeface="+mn-cs"/>
                </a:rPr>
                <a:t> 22,385 </a:t>
              </a:r>
              <a:r>
                <a:rPr kumimoji="0" lang="en-US" sz="1800" b="1" i="0" u="none" strike="noStrike" kern="1200" cap="none" spc="0" normalizeH="0" baseline="0" noProof="0" dirty="0" err="1">
                  <a:ln>
                    <a:noFill/>
                  </a:ln>
                  <a:solidFill>
                    <a:srgbClr val="009FC2"/>
                  </a:solidFill>
                  <a:effectLst/>
                  <a:uLnTx/>
                  <a:uFillTx/>
                  <a:latin typeface="Arial"/>
                  <a:ea typeface="+mn-ea"/>
                  <a:cs typeface="+mn-cs"/>
                </a:rPr>
                <a:t>therms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p:cNvSpPr txBox="1"/>
            <p:nvPr/>
          </p:nvSpPr>
          <p:spPr>
            <a:xfrm>
              <a:off x="1737360" y="2387600"/>
              <a:ext cx="375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grpSp>
      <p:grpSp>
        <p:nvGrpSpPr>
          <p:cNvPr id="22" name="Group 21"/>
          <p:cNvGrpSpPr/>
          <p:nvPr/>
        </p:nvGrpSpPr>
        <p:grpSpPr>
          <a:xfrm>
            <a:off x="1655876" y="3488085"/>
            <a:ext cx="5877596" cy="1459624"/>
            <a:chOff x="1655876" y="1867672"/>
            <a:chExt cx="5877596" cy="1459624"/>
          </a:xfrm>
        </p:grpSpPr>
        <p:sp>
          <p:nvSpPr>
            <p:cNvPr id="23" name="Rectangle 22"/>
            <p:cNvSpPr/>
            <p:nvPr/>
          </p:nvSpPr>
          <p:spPr bwMode="auto">
            <a:xfrm>
              <a:off x="1655876" y="2839678"/>
              <a:ext cx="5877596" cy="481003"/>
            </a:xfrm>
            <a:prstGeom prst="rect">
              <a:avLst/>
            </a:prstGeom>
            <a:solidFill>
              <a:srgbClr val="009FC2">
                <a:alpha val="15000"/>
              </a:srgbClr>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4" name="Straight Connector 23">
              <a:extLst>
                <a:ext uri="{FF2B5EF4-FFF2-40B4-BE49-F238E27FC236}">
                  <a16:creationId xmlns:a16="http://schemas.microsoft.com/office/drawing/2014/main" id="{CFC08797-F96A-4990-A3F8-30C88033B12D}"/>
                </a:ext>
              </a:extLst>
            </p:cNvPr>
            <p:cNvCxnSpPr>
              <a:cxnSpLocks/>
            </p:cNvCxnSpPr>
            <p:nvPr/>
          </p:nvCxnSpPr>
          <p:spPr bwMode="auto">
            <a:xfrm>
              <a:off x="1670141" y="2844681"/>
              <a:ext cx="5863331" cy="0"/>
            </a:xfrm>
            <a:prstGeom prst="line">
              <a:avLst/>
            </a:prstGeom>
            <a:solidFill>
              <a:schemeClr val="accent1"/>
            </a:solidFill>
            <a:ln w="12700" cap="flat" cmpd="sng" algn="ctr">
              <a:solidFill>
                <a:srgbClr val="68737A"/>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5" name="Rectangle 24"/>
            <p:cNvSpPr/>
            <p:nvPr/>
          </p:nvSpPr>
          <p:spPr bwMode="auto">
            <a:xfrm>
              <a:off x="1668030" y="1899094"/>
              <a:ext cx="5865442" cy="1428202"/>
            </a:xfrm>
            <a:prstGeom prst="rect">
              <a:avLst/>
            </a:prstGeom>
            <a:noFill/>
            <a:ln w="12700" cap="flat" cmpd="sng" algn="ctr">
              <a:solidFill>
                <a:srgbClr val="68737A"/>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Rectangle 25">
              <a:extLst>
                <a:ext uri="{FF2B5EF4-FFF2-40B4-BE49-F238E27FC236}">
                  <a16:creationId xmlns:a16="http://schemas.microsoft.com/office/drawing/2014/main" id="{5B85AD41-3D9F-47A6-8B24-4E27D1365A3E}"/>
                </a:ext>
              </a:extLst>
            </p:cNvPr>
            <p:cNvSpPr/>
            <p:nvPr/>
          </p:nvSpPr>
          <p:spPr>
            <a:xfrm>
              <a:off x="2062369" y="1867672"/>
              <a:ext cx="5395072" cy="141577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tab pos="2225675" algn="l"/>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kumimoji="0" lang="en-US" sz="1800" b="1" i="0" u="none" strike="noStrike" kern="1200" cap="none" spc="0" normalizeH="0" baseline="0" noProof="0" dirty="0">
                  <a:ln>
                    <a:noFill/>
                  </a:ln>
                  <a:solidFill>
                    <a:srgbClr val="009FC2"/>
                  </a:solidFill>
                  <a:effectLst/>
                  <a:uLnTx/>
                  <a:uFillTx/>
                  <a:latin typeface="Arial"/>
                  <a:ea typeface="+mn-ea"/>
                  <a:cs typeface="+mn-cs"/>
                </a:rPr>
                <a:t>291,078 kWh saved </a:t>
              </a:r>
              <a:r>
                <a:rPr kumimoji="0" lang="en-US" sz="1800" b="0" i="0" u="none" strike="noStrike" kern="1200" cap="none" spc="0" normalizeH="0" baseline="0" noProof="0" dirty="0">
                  <a:ln>
                    <a:noFill/>
                  </a:ln>
                  <a:solidFill>
                    <a:srgbClr val="000000"/>
                  </a:solidFill>
                  <a:effectLst/>
                  <a:uLnTx/>
                  <a:uFillTx/>
                  <a:latin typeface="Arial"/>
                  <a:ea typeface="+mn-ea"/>
                  <a:cs typeface="+mn-cs"/>
                </a:rPr>
                <a:t>x incentive rate)</a:t>
              </a:r>
            </a:p>
            <a:p>
              <a:pPr marL="0" marR="0" lvl="0" indent="0" algn="l" defTabSz="914400" rtl="0" eaLnBrk="1" fontAlgn="auto" latinLnBrk="0" hangingPunct="1">
                <a:lnSpc>
                  <a:spcPct val="150000"/>
                </a:lnSpc>
                <a:spcBef>
                  <a:spcPts val="0"/>
                </a:spcBef>
                <a:spcAft>
                  <a:spcPts val="600"/>
                </a:spcAft>
                <a:buClrTx/>
                <a:buSzTx/>
                <a:buFontTx/>
                <a:buNone/>
                <a:tabLst>
                  <a:tab pos="2225675" algn="l"/>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kumimoji="0" lang="en-US" sz="1800" b="1" i="0" u="none" strike="noStrike" kern="1200" cap="none" spc="0" normalizeH="0" baseline="0" noProof="0" dirty="0">
                  <a:ln>
                    <a:noFill/>
                  </a:ln>
                  <a:solidFill>
                    <a:srgbClr val="009FC2"/>
                  </a:solidFill>
                  <a:effectLst/>
                  <a:uLnTx/>
                  <a:uFillTx/>
                  <a:latin typeface="Arial"/>
                  <a:ea typeface="+mn-ea"/>
                  <a:cs typeface="+mn-cs"/>
                </a:rPr>
                <a:t>22,385 </a:t>
              </a:r>
              <a:r>
                <a:rPr kumimoji="0" lang="en-US" sz="1800" b="1" i="0" u="none" strike="noStrike" kern="1200" cap="none" spc="0" normalizeH="0" baseline="0" noProof="0" dirty="0" err="1">
                  <a:ln>
                    <a:noFill/>
                  </a:ln>
                  <a:solidFill>
                    <a:srgbClr val="009FC2"/>
                  </a:solidFill>
                  <a:effectLst/>
                  <a:uLnTx/>
                  <a:uFillTx/>
                  <a:latin typeface="Arial"/>
                  <a:ea typeface="+mn-ea"/>
                  <a:cs typeface="+mn-cs"/>
                </a:rPr>
                <a:t>therms</a:t>
              </a:r>
              <a:r>
                <a:rPr kumimoji="0" lang="en-US" sz="1800" b="1" i="0" u="none" strike="noStrike" kern="1200" cap="none" spc="0" normalizeH="0" baseline="0" noProof="0" dirty="0">
                  <a:ln>
                    <a:noFill/>
                  </a:ln>
                  <a:solidFill>
                    <a:srgbClr val="009FC2"/>
                  </a:solidFill>
                  <a:effectLst/>
                  <a:uLnTx/>
                  <a:uFillTx/>
                  <a:latin typeface="Arial"/>
                  <a:ea typeface="+mn-ea"/>
                  <a:cs typeface="+mn-cs"/>
                </a:rPr>
                <a:t> saved </a:t>
              </a:r>
              <a:r>
                <a:rPr kumimoji="0" lang="en-US" sz="1800" b="0" i="0" u="none" strike="noStrike" kern="1200" cap="none" spc="0" normalizeH="0" baseline="0" noProof="0" dirty="0">
                  <a:ln>
                    <a:noFill/>
                  </a:ln>
                  <a:solidFill>
                    <a:srgbClr val="000000"/>
                  </a:solidFill>
                  <a:effectLst/>
                  <a:uLnTx/>
                  <a:uFillTx/>
                  <a:latin typeface="Arial"/>
                  <a:ea typeface="+mn-ea"/>
                  <a:cs typeface="+mn-cs"/>
                </a:rPr>
                <a:t>x incentive rate)</a:t>
              </a:r>
            </a:p>
            <a:p>
              <a:pPr marL="0" marR="0" lvl="0" indent="0" algn="l" defTabSz="914400" rtl="0" eaLnBrk="1" fontAlgn="auto" latinLnBrk="0" hangingPunct="1">
                <a:lnSpc>
                  <a:spcPct val="150000"/>
                </a:lnSpc>
                <a:spcBef>
                  <a:spcPts val="0"/>
                </a:spcBef>
                <a:spcAft>
                  <a:spcPts val="1800"/>
                </a:spcAft>
                <a:buClrTx/>
                <a:buSzTx/>
                <a:buFontTx/>
                <a:buNone/>
                <a:tabLst>
                  <a:tab pos="2225675"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Owner incentive</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TextBox 26"/>
            <p:cNvSpPr txBox="1"/>
            <p:nvPr/>
          </p:nvSpPr>
          <p:spPr>
            <a:xfrm>
              <a:off x="1737360" y="2387600"/>
              <a:ext cx="3759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grpSp>
      <p:sp>
        <p:nvSpPr>
          <p:cNvPr id="28" name="TextBox 4">
            <a:extLst>
              <a:ext uri="{FF2B5EF4-FFF2-40B4-BE49-F238E27FC236}">
                <a16:creationId xmlns:a16="http://schemas.microsoft.com/office/drawing/2014/main" id="{3421FFF7-2006-47A2-9930-C1031775E9A4}"/>
              </a:ext>
            </a:extLst>
          </p:cNvPr>
          <p:cNvSpPr txBox="1">
            <a:spLocks noChangeArrowheads="1"/>
          </p:cNvSpPr>
          <p:nvPr/>
        </p:nvSpPr>
        <p:spPr bwMode="auto">
          <a:xfrm>
            <a:off x="681403" y="5325963"/>
            <a:ext cx="75351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spcBef>
                <a:spcPct val="60000"/>
              </a:spcBef>
              <a:buFont typeface="Wingdings" panose="05000000000000000000" pitchFamily="2" charset="2"/>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2400" b="0" i="0" u="none" strike="noStrike" kern="1200" cap="none" spc="0" normalizeH="0" baseline="0" noProof="0" dirty="0">
                <a:ln w="6350">
                  <a:solidFill>
                    <a:srgbClr val="000000"/>
                  </a:solid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a:ln>
                  <a:noFill/>
                </a:ln>
                <a:solidFill>
                  <a:srgbClr val="009FC2"/>
                </a:solidFill>
                <a:effectLst/>
                <a:uLnTx/>
                <a:uFillTx/>
                <a:latin typeface="Arial" panose="020B0604020202020204" pitchFamily="34" charset="0"/>
                <a:ea typeface="+mn-ea"/>
                <a:cs typeface="Arial" panose="020B0604020202020204" pitchFamily="34" charset="0"/>
              </a:rPr>
              <a:t>$ Owner incentive x 10% = $ Design team incentive </a:t>
            </a:r>
            <a:endParaRPr kumimoji="0" lang="en-US" sz="2400" b="1" i="0" u="none" strike="noStrike" kern="1200" cap="none" spc="0" normalizeH="0" baseline="0" noProof="0" dirty="0">
              <a:ln>
                <a:noFill/>
              </a:ln>
              <a:solidFill>
                <a:srgbClr val="009FC2"/>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1818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1D90F-8E82-41A8-9B2F-C4F67A3C0C4A}"/>
              </a:ext>
            </a:extLst>
          </p:cNvPr>
          <p:cNvSpPr>
            <a:spLocks noGrp="1"/>
          </p:cNvSpPr>
          <p:nvPr>
            <p:ph type="title"/>
          </p:nvPr>
        </p:nvSpPr>
        <p:spPr/>
        <p:txBody>
          <a:bodyPr/>
          <a:lstStyle/>
          <a:p>
            <a:r>
              <a:rPr lang="en-US" sz="2800" dirty="0"/>
              <a:t>Annual Energy Cost Savings by Measure</a:t>
            </a:r>
          </a:p>
        </p:txBody>
      </p:sp>
      <p:sp>
        <p:nvSpPr>
          <p:cNvPr id="3" name="Rectangle 2">
            <a:extLst>
              <a:ext uri="{FF2B5EF4-FFF2-40B4-BE49-F238E27FC236}">
                <a16:creationId xmlns:a16="http://schemas.microsoft.com/office/drawing/2014/main" id="{5171D100-087D-4C5F-8BE8-BEE3BC459CCB}"/>
              </a:ext>
            </a:extLst>
          </p:cNvPr>
          <p:cNvSpPr/>
          <p:nvPr/>
        </p:nvSpPr>
        <p:spPr>
          <a:xfrm>
            <a:off x="3623481" y="1056146"/>
            <a:ext cx="4572000" cy="369332"/>
          </a:xfrm>
          <a:prstGeom prst="rect">
            <a:avLst/>
          </a:prstGeom>
        </p:spPr>
        <p:txBody>
          <a:bodyPr>
            <a:spAutoFit/>
          </a:bodyPr>
          <a:lstStyle/>
          <a:p>
            <a:r>
              <a:rPr lang="en-US" dirty="0">
                <a:solidFill>
                  <a:srgbClr val="FF0000"/>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B48A159B-A00A-4F56-8051-938948CB433A}"/>
              </a:ext>
            </a:extLst>
          </p:cNvPr>
          <p:cNvGraphicFramePr>
            <a:graphicFrameLocks noGrp="1"/>
          </p:cNvGraphicFramePr>
          <p:nvPr>
            <p:ph sz="half" idx="1"/>
            <p:extLst>
              <p:ext uri="{D42A27DB-BD31-4B8C-83A1-F6EECF244321}">
                <p14:modId xmlns:p14="http://schemas.microsoft.com/office/powerpoint/2010/main" val="3800111194"/>
              </p:ext>
            </p:extLst>
          </p:nvPr>
        </p:nvGraphicFramePr>
        <p:xfrm>
          <a:off x="188957" y="1546183"/>
          <a:ext cx="8747034" cy="3749040"/>
        </p:xfrm>
        <a:graphic>
          <a:graphicData uri="http://schemas.openxmlformats.org/drawingml/2006/table">
            <a:tbl>
              <a:tblPr firstRow="1" bandRow="1">
                <a:tableStyleId>{5C22544A-7EE6-4342-B048-85BDC9FD1C3A}</a:tableStyleId>
              </a:tblPr>
              <a:tblGrid>
                <a:gridCol w="2104571">
                  <a:extLst>
                    <a:ext uri="{9D8B030D-6E8A-4147-A177-3AD203B41FA5}">
                      <a16:colId xmlns:a16="http://schemas.microsoft.com/office/drawing/2014/main" val="277101696"/>
                    </a:ext>
                  </a:extLst>
                </a:gridCol>
                <a:gridCol w="1236980">
                  <a:extLst>
                    <a:ext uri="{9D8B030D-6E8A-4147-A177-3AD203B41FA5}">
                      <a16:colId xmlns:a16="http://schemas.microsoft.com/office/drawing/2014/main" val="1705165279"/>
                    </a:ext>
                  </a:extLst>
                </a:gridCol>
                <a:gridCol w="1852612">
                  <a:extLst>
                    <a:ext uri="{9D8B030D-6E8A-4147-A177-3AD203B41FA5}">
                      <a16:colId xmlns:a16="http://schemas.microsoft.com/office/drawing/2014/main" val="3826928071"/>
                    </a:ext>
                  </a:extLst>
                </a:gridCol>
                <a:gridCol w="1767614">
                  <a:extLst>
                    <a:ext uri="{9D8B030D-6E8A-4147-A177-3AD203B41FA5}">
                      <a16:colId xmlns:a16="http://schemas.microsoft.com/office/drawing/2014/main" val="3940997808"/>
                    </a:ext>
                  </a:extLst>
                </a:gridCol>
                <a:gridCol w="1785257">
                  <a:extLst>
                    <a:ext uri="{9D8B030D-6E8A-4147-A177-3AD203B41FA5}">
                      <a16:colId xmlns:a16="http://schemas.microsoft.com/office/drawing/2014/main" val="2511588772"/>
                    </a:ext>
                  </a:extLst>
                </a:gridCol>
              </a:tblGrid>
              <a:tr h="370840">
                <a:tc>
                  <a:txBody>
                    <a:bodyPr/>
                    <a:lstStyle/>
                    <a:p>
                      <a:pPr algn="ctr"/>
                      <a:r>
                        <a:rPr lang="en-US" dirty="0"/>
                        <a:t>Energy Efficiency Measure</a:t>
                      </a:r>
                    </a:p>
                  </a:txBody>
                  <a:tcPr>
                    <a:solidFill>
                      <a:srgbClr val="009FC2"/>
                    </a:solidFill>
                  </a:tcPr>
                </a:tc>
                <a:tc>
                  <a:txBody>
                    <a:bodyPr/>
                    <a:lstStyle/>
                    <a:p>
                      <a:pPr algn="ctr"/>
                      <a:r>
                        <a:rPr lang="en-US" sz="1800" b="1" kern="1200" dirty="0">
                          <a:solidFill>
                            <a:schemeClr val="lt1"/>
                          </a:solidFill>
                          <a:latin typeface="+mn-lt"/>
                          <a:ea typeface="+mn-ea"/>
                          <a:cs typeface="+mn-cs"/>
                        </a:rPr>
                        <a:t>Incentive</a:t>
                      </a:r>
                    </a:p>
                  </a:txBody>
                  <a:tcPr>
                    <a:solidFill>
                      <a:srgbClr val="009FC2"/>
                    </a:solidFill>
                  </a:tcPr>
                </a:tc>
                <a:tc>
                  <a:txBody>
                    <a:bodyPr/>
                    <a:lstStyle/>
                    <a:p>
                      <a:pPr algn="ctr"/>
                      <a:r>
                        <a:rPr lang="en-US" sz="1800" b="1" kern="1200" dirty="0">
                          <a:solidFill>
                            <a:schemeClr val="lt1"/>
                          </a:solidFill>
                          <a:latin typeface="+mn-lt"/>
                          <a:ea typeface="+mn-ea"/>
                          <a:cs typeface="+mn-cs"/>
                        </a:rPr>
                        <a:t>Annual Energy Cost Savings</a:t>
                      </a:r>
                    </a:p>
                  </a:txBody>
                  <a:tcPr>
                    <a:solidFill>
                      <a:srgbClr val="009FC2"/>
                    </a:solidFill>
                  </a:tcPr>
                </a:tc>
                <a:tc>
                  <a:txBody>
                    <a:bodyPr/>
                    <a:lstStyle/>
                    <a:p>
                      <a:pPr algn="ctr"/>
                      <a:r>
                        <a:rPr lang="en-US" sz="1800" b="1" kern="1200" dirty="0">
                          <a:solidFill>
                            <a:schemeClr val="lt1"/>
                          </a:solidFill>
                          <a:latin typeface="+mn-lt"/>
                          <a:ea typeface="+mn-ea"/>
                          <a:cs typeface="+mn-cs"/>
                        </a:rPr>
                        <a:t>Annual Electric Energy Savings</a:t>
                      </a:r>
                    </a:p>
                  </a:txBody>
                  <a:tcPr>
                    <a:solidFill>
                      <a:srgbClr val="009FC2"/>
                    </a:solidFill>
                  </a:tcPr>
                </a:tc>
                <a:tc>
                  <a:txBody>
                    <a:bodyPr/>
                    <a:lstStyle/>
                    <a:p>
                      <a:pPr algn="ctr"/>
                      <a:r>
                        <a:rPr lang="en-US" sz="1800" b="1" kern="1200" dirty="0">
                          <a:solidFill>
                            <a:schemeClr val="lt1"/>
                          </a:solidFill>
                          <a:latin typeface="+mn-lt"/>
                          <a:ea typeface="+mn-ea"/>
                          <a:cs typeface="+mn-cs"/>
                        </a:rPr>
                        <a:t>Annual Gas Energy Savings</a:t>
                      </a:r>
                    </a:p>
                  </a:txBody>
                  <a:tcPr>
                    <a:solidFill>
                      <a:srgbClr val="009FC2"/>
                    </a:solidFill>
                  </a:tcPr>
                </a:tc>
                <a:extLst>
                  <a:ext uri="{0D108BD9-81ED-4DB2-BD59-A6C34878D82A}">
                    <a16:rowId xmlns:a16="http://schemas.microsoft.com/office/drawing/2014/main" val="599679615"/>
                  </a:ext>
                </a:extLst>
              </a:tr>
              <a:tr h="370840">
                <a:tc>
                  <a:txBody>
                    <a:bodyPr/>
                    <a:lstStyle/>
                    <a:p>
                      <a:pPr algn="ctr"/>
                      <a:r>
                        <a:rPr lang="en-US" dirty="0"/>
                        <a:t>Window Assembly U-value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$15,750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$15,754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157,624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0 therms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042841"/>
                  </a:ext>
                </a:extLst>
              </a:tr>
              <a:tr h="370840">
                <a:tc>
                  <a:txBody>
                    <a:bodyPr/>
                    <a:lstStyle/>
                    <a:p>
                      <a:pPr algn="ctr"/>
                      <a:r>
                        <a:rPr lang="en-US" dirty="0"/>
                        <a:t>Window Solar Heat Gain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$17,767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$17,906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174,209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693 therms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45624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Interior Lighting Power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$16,912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$16,619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176,412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0 therms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6704149"/>
                  </a:ext>
                </a:extLst>
              </a:tr>
              <a:tr h="370840">
                <a:tc>
                  <a:txBody>
                    <a:bodyPr/>
                    <a:lstStyle/>
                    <a:p>
                      <a:pPr algn="ctr"/>
                      <a:r>
                        <a:rPr lang="en-US" dirty="0"/>
                        <a:t>Condensing Boilers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a:t>$1,095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a:t>$972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a:t>0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dirty="0"/>
                        <a:t>2,189 therms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42625102"/>
                  </a:ext>
                </a:extLst>
              </a:tr>
            </a:tbl>
          </a:graphicData>
        </a:graphic>
      </p:graphicFrame>
    </p:spTree>
    <p:extLst>
      <p:ext uri="{BB962C8B-B14F-4D97-AF65-F5344CB8AC3E}">
        <p14:creationId xmlns:p14="http://schemas.microsoft.com/office/powerpoint/2010/main" val="3968399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04996902"/>
              </p:ext>
            </p:extLst>
          </p:nvPr>
        </p:nvGraphicFramePr>
        <p:xfrm>
          <a:off x="0" y="1467897"/>
          <a:ext cx="91440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Title 1"/>
          <p:cNvSpPr>
            <a:spLocks noGrp="1"/>
          </p:cNvSpPr>
          <p:nvPr>
            <p:ph type="title"/>
          </p:nvPr>
        </p:nvSpPr>
        <p:spPr>
          <a:xfrm>
            <a:off x="695528" y="2387600"/>
            <a:ext cx="7953375" cy="1219200"/>
          </a:xfrm>
        </p:spPr>
        <p:txBody>
          <a:bodyPr/>
          <a:lstStyle/>
          <a:p>
            <a:pPr algn="ctr"/>
            <a:r>
              <a:rPr lang="en-US" altLang="en-US" sz="2400" b="0" dirty="0"/>
              <a:t>ComEd Energy Efficiency Program New Construction</a:t>
            </a:r>
            <a:br>
              <a:rPr lang="en-US" altLang="en-US" sz="2000" b="0" dirty="0"/>
            </a:br>
            <a:endParaRPr lang="en-US" altLang="en-US" sz="2800" b="0" dirty="0"/>
          </a:p>
        </p:txBody>
      </p:sp>
      <p:sp>
        <p:nvSpPr>
          <p:cNvPr id="9" name="TextBox 10"/>
          <p:cNvSpPr txBox="1">
            <a:spLocks noChangeArrowheads="1"/>
          </p:cNvSpPr>
          <p:nvPr/>
        </p:nvSpPr>
        <p:spPr bwMode="auto">
          <a:xfrm>
            <a:off x="7086600" y="5029200"/>
            <a:ext cx="22497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Aft>
                <a:spcPts val="600"/>
              </a:spcAft>
            </a:pPr>
            <a:r>
              <a:rPr lang="en-US" altLang="en-US" sz="800" b="0" i="1" dirty="0">
                <a:solidFill>
                  <a:schemeClr val="bg1"/>
                </a:solidFill>
              </a:rPr>
              <a:t>Xavier Apartments, Photo by Mark Ballogg</a:t>
            </a:r>
          </a:p>
        </p:txBody>
      </p:sp>
    </p:spTree>
    <p:extLst>
      <p:ext uri="{BB962C8B-B14F-4D97-AF65-F5344CB8AC3E}">
        <p14:creationId xmlns:p14="http://schemas.microsoft.com/office/powerpoint/2010/main" val="155310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6019800" cy="4017213"/>
          </a:xfrm>
          <a:prstGeom prst="rect">
            <a:avLst/>
          </a:prstGeom>
        </p:spPr>
      </p:pic>
      <p:sp>
        <p:nvSpPr>
          <p:cNvPr id="17410" name="Title 1"/>
          <p:cNvSpPr>
            <a:spLocks noGrp="1"/>
          </p:cNvSpPr>
          <p:nvPr>
            <p:ph type="title"/>
          </p:nvPr>
        </p:nvSpPr>
        <p:spPr>
          <a:xfrm>
            <a:off x="533400" y="353592"/>
            <a:ext cx="7953375" cy="617537"/>
          </a:xfrm>
        </p:spPr>
        <p:txBody>
          <a:bodyPr/>
          <a:lstStyle/>
          <a:p>
            <a:r>
              <a:rPr lang="en-US" sz="2800" dirty="0"/>
              <a:t>Xavier Apartments</a:t>
            </a:r>
            <a:br>
              <a:rPr lang="en-US" sz="2800" dirty="0"/>
            </a:br>
            <a:endParaRPr lang="en-US" altLang="en-US" sz="2800" dirty="0"/>
          </a:p>
        </p:txBody>
      </p:sp>
      <p:sp>
        <p:nvSpPr>
          <p:cNvPr id="8" name="Content Placeholder 8"/>
          <p:cNvSpPr txBox="1">
            <a:spLocks/>
          </p:cNvSpPr>
          <p:nvPr/>
        </p:nvSpPr>
        <p:spPr>
          <a:xfrm>
            <a:off x="4572000" y="5638800"/>
            <a:ext cx="1600200" cy="1066800"/>
          </a:xfrm>
          <a:prstGeom prst="rect">
            <a:avLst/>
          </a:prstGeom>
        </p:spPr>
        <p:txBody>
          <a:bodyPr lIns="0" tIns="0" rIns="0" bIns="0" spcCol="548640"/>
          <a:lstStyle/>
          <a:p>
            <a:pPr marL="169863" indent="-169863" eaLnBrk="1" hangingPunct="1">
              <a:lnSpc>
                <a:spcPts val="1600"/>
              </a:lnSpc>
              <a:spcBef>
                <a:spcPts val="0"/>
              </a:spcBef>
              <a:spcAft>
                <a:spcPts val="600"/>
              </a:spcAft>
              <a:buFont typeface="Wingdings" pitchFamily="2" charset="2"/>
              <a:buChar char="ü"/>
              <a:defRPr/>
            </a:pPr>
            <a:endParaRPr lang="en-US" sz="1300" b="0" kern="0" dirty="0">
              <a:cs typeface="Arial" pitchFamily="34" charset="0"/>
            </a:endParaRPr>
          </a:p>
        </p:txBody>
      </p:sp>
      <p:sp>
        <p:nvSpPr>
          <p:cNvPr id="11" name="Content Placeholder 8"/>
          <p:cNvSpPr txBox="1">
            <a:spLocks/>
          </p:cNvSpPr>
          <p:nvPr/>
        </p:nvSpPr>
        <p:spPr>
          <a:xfrm>
            <a:off x="3124199" y="5638800"/>
            <a:ext cx="1627117" cy="762000"/>
          </a:xfrm>
          <a:prstGeom prst="rect">
            <a:avLst/>
          </a:prstGeom>
        </p:spPr>
        <p:txBody>
          <a:bodyPr lIns="0" tIns="0" rIns="0" bIns="0" spcCol="548640"/>
          <a:lstStyle/>
          <a:p>
            <a:pPr marL="169863" indent="-169863" eaLnBrk="1" hangingPunct="1">
              <a:lnSpc>
                <a:spcPts val="1600"/>
              </a:lnSpc>
              <a:spcBef>
                <a:spcPts val="0"/>
              </a:spcBef>
              <a:spcAft>
                <a:spcPts val="600"/>
              </a:spcAft>
              <a:buFont typeface="Wingdings" pitchFamily="2" charset="2"/>
              <a:buChar char="ü"/>
              <a:defRPr/>
            </a:pPr>
            <a:r>
              <a:rPr lang="en-US" sz="1300" b="0" kern="0" dirty="0">
                <a:cs typeface="Arial" pitchFamily="34" charset="0"/>
              </a:rPr>
              <a:t>Efficient interior  and exterior lighting and daylighting strategies</a:t>
            </a:r>
          </a:p>
          <a:p>
            <a:pPr marL="169863" indent="-169863" eaLnBrk="1" hangingPunct="1">
              <a:lnSpc>
                <a:spcPts val="1600"/>
              </a:lnSpc>
              <a:spcBef>
                <a:spcPts val="0"/>
              </a:spcBef>
              <a:spcAft>
                <a:spcPts val="600"/>
              </a:spcAft>
              <a:buFont typeface="Wingdings" pitchFamily="2" charset="2"/>
              <a:buChar char="ü"/>
              <a:defRPr/>
            </a:pPr>
            <a:endParaRPr lang="en-US" sz="1300" b="0" kern="0" dirty="0">
              <a:cs typeface="Arial" pitchFamily="34" charset="0"/>
            </a:endParaRPr>
          </a:p>
        </p:txBody>
      </p:sp>
      <p:sp>
        <p:nvSpPr>
          <p:cNvPr id="12" name="Content Placeholder 8"/>
          <p:cNvSpPr txBox="1">
            <a:spLocks/>
          </p:cNvSpPr>
          <p:nvPr/>
        </p:nvSpPr>
        <p:spPr>
          <a:xfrm>
            <a:off x="1371600" y="5638800"/>
            <a:ext cx="1524000" cy="762000"/>
          </a:xfrm>
          <a:prstGeom prst="rect">
            <a:avLst/>
          </a:prstGeom>
        </p:spPr>
        <p:txBody>
          <a:bodyPr lIns="0" tIns="0" rIns="0" bIns="0" spcCol="548640"/>
          <a:lstStyle/>
          <a:p>
            <a:pPr marL="169863" indent="-169863" eaLnBrk="1" hangingPunct="1">
              <a:lnSpc>
                <a:spcPts val="1600"/>
              </a:lnSpc>
              <a:spcBef>
                <a:spcPts val="0"/>
              </a:spcBef>
              <a:spcAft>
                <a:spcPts val="600"/>
              </a:spcAft>
              <a:buFont typeface="Wingdings" pitchFamily="2" charset="2"/>
              <a:buChar char="ü"/>
              <a:defRPr/>
            </a:pPr>
            <a:r>
              <a:rPr lang="en-US" sz="1300" b="0" kern="0" dirty="0">
                <a:cs typeface="Arial" pitchFamily="34" charset="0"/>
              </a:rPr>
              <a:t>Additional wall and roof insulation</a:t>
            </a:r>
          </a:p>
          <a:p>
            <a:pPr marL="169863" indent="-169863" eaLnBrk="1" hangingPunct="1">
              <a:lnSpc>
                <a:spcPts val="1600"/>
              </a:lnSpc>
              <a:spcBef>
                <a:spcPts val="0"/>
              </a:spcBef>
              <a:spcAft>
                <a:spcPts val="600"/>
              </a:spcAft>
              <a:buFont typeface="Wingdings" pitchFamily="2" charset="2"/>
              <a:buChar char="ü"/>
              <a:defRPr/>
            </a:pPr>
            <a:r>
              <a:rPr lang="en-US" sz="1300" b="0" kern="0" dirty="0">
                <a:cs typeface="Arial" pitchFamily="34" charset="0"/>
              </a:rPr>
              <a:t>High-performance curtainwall</a:t>
            </a:r>
          </a:p>
        </p:txBody>
      </p:sp>
      <p:sp>
        <p:nvSpPr>
          <p:cNvPr id="13" name="Content Placeholder 8"/>
          <p:cNvSpPr txBox="1">
            <a:spLocks/>
          </p:cNvSpPr>
          <p:nvPr/>
        </p:nvSpPr>
        <p:spPr>
          <a:xfrm>
            <a:off x="152400" y="5791200"/>
            <a:ext cx="1295400" cy="762000"/>
          </a:xfrm>
          <a:prstGeom prst="rect">
            <a:avLst/>
          </a:prstGeom>
        </p:spPr>
        <p:txBody>
          <a:bodyPr lIns="0" tIns="0" rIns="0" bIns="0" spcCol="548640"/>
          <a:lstStyle/>
          <a:p>
            <a:pPr eaLnBrk="1" hangingPunct="1">
              <a:lnSpc>
                <a:spcPts val="1600"/>
              </a:lnSpc>
              <a:spcBef>
                <a:spcPts val="0"/>
              </a:spcBef>
              <a:spcAft>
                <a:spcPts val="600"/>
              </a:spcAft>
              <a:defRPr/>
            </a:pPr>
            <a:r>
              <a:rPr lang="en-US" sz="1300" kern="0" dirty="0">
                <a:cs typeface="Arial" pitchFamily="34" charset="0"/>
              </a:rPr>
              <a:t>Measures</a:t>
            </a:r>
            <a:br>
              <a:rPr lang="en-US" sz="1300" kern="0" dirty="0">
                <a:cs typeface="Arial" pitchFamily="34" charset="0"/>
              </a:rPr>
            </a:br>
            <a:r>
              <a:rPr lang="en-US" sz="1300" kern="0" dirty="0">
                <a:cs typeface="Arial" pitchFamily="34" charset="0"/>
              </a:rPr>
              <a:t>implemented</a:t>
            </a:r>
            <a:br>
              <a:rPr lang="en-US" sz="1300" kern="0" dirty="0">
                <a:cs typeface="Arial" pitchFamily="34" charset="0"/>
              </a:rPr>
            </a:br>
            <a:r>
              <a:rPr lang="en-US" sz="1300" b="0" i="1" kern="0" dirty="0">
                <a:cs typeface="Arial" pitchFamily="34" charset="0"/>
              </a:rPr>
              <a:t>(partial list)</a:t>
            </a:r>
          </a:p>
        </p:txBody>
      </p:sp>
      <p:cxnSp>
        <p:nvCxnSpPr>
          <p:cNvPr id="5" name="Straight Connector 4"/>
          <p:cNvCxnSpPr/>
          <p:nvPr/>
        </p:nvCxnSpPr>
        <p:spPr bwMode="auto">
          <a:xfrm>
            <a:off x="1264885" y="5691969"/>
            <a:ext cx="0" cy="785031"/>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ontent Placeholder 8"/>
          <p:cNvSpPr txBox="1">
            <a:spLocks/>
          </p:cNvSpPr>
          <p:nvPr/>
        </p:nvSpPr>
        <p:spPr>
          <a:xfrm>
            <a:off x="6248400" y="1524000"/>
            <a:ext cx="2743200" cy="4648200"/>
          </a:xfrm>
          <a:prstGeom prst="rect">
            <a:avLst/>
          </a:prstGeom>
        </p:spPr>
        <p:txBody>
          <a:bodyPr lIns="0" tIns="0" rIns="0" bIns="0" spcCol="548640"/>
          <a:lstStyle/>
          <a:p>
            <a:pPr eaLnBrk="1" hangingPunct="1">
              <a:lnSpc>
                <a:spcPts val="1600"/>
              </a:lnSpc>
              <a:spcBef>
                <a:spcPts val="0"/>
              </a:spcBef>
              <a:spcAft>
                <a:spcPts val="900"/>
              </a:spcAft>
              <a:defRPr/>
            </a:pPr>
            <a:r>
              <a:rPr lang="en-US" sz="1300" kern="0" dirty="0">
                <a:cs typeface="Arial" pitchFamily="34" charset="0"/>
              </a:rPr>
              <a:t>Customer</a:t>
            </a:r>
            <a:br>
              <a:rPr lang="en-US" sz="1300" kern="0" dirty="0">
                <a:cs typeface="Arial" pitchFamily="34" charset="0"/>
              </a:rPr>
            </a:br>
            <a:r>
              <a:rPr lang="en-US" sz="1300" b="0" kern="0" dirty="0" err="1">
                <a:cs typeface="Arial" pitchFamily="34" charset="0"/>
              </a:rPr>
              <a:t>Gerding</a:t>
            </a:r>
            <a:r>
              <a:rPr lang="en-US" sz="1300" b="0" kern="0" dirty="0">
                <a:cs typeface="Arial" pitchFamily="34" charset="0"/>
              </a:rPr>
              <a:t> </a:t>
            </a:r>
            <a:r>
              <a:rPr lang="en-US" sz="1300" b="0" kern="0" dirty="0" err="1">
                <a:cs typeface="Arial" pitchFamily="34" charset="0"/>
              </a:rPr>
              <a:t>Edlen</a:t>
            </a:r>
            <a:r>
              <a:rPr lang="en-US" sz="1300" b="0" kern="0" dirty="0">
                <a:cs typeface="Arial" pitchFamily="34" charset="0"/>
              </a:rPr>
              <a:t>, Chicago</a:t>
            </a:r>
          </a:p>
          <a:p>
            <a:pPr eaLnBrk="1" hangingPunct="1">
              <a:lnSpc>
                <a:spcPts val="1600"/>
              </a:lnSpc>
              <a:spcBef>
                <a:spcPts val="0"/>
              </a:spcBef>
              <a:spcAft>
                <a:spcPts val="900"/>
              </a:spcAft>
              <a:defRPr/>
            </a:pPr>
            <a:r>
              <a:rPr lang="en-US" sz="1300" kern="0" dirty="0">
                <a:cs typeface="Arial" pitchFamily="34" charset="0"/>
              </a:rPr>
              <a:t>Building Area</a:t>
            </a:r>
            <a:br>
              <a:rPr lang="en-US" sz="1300" kern="0" dirty="0">
                <a:cs typeface="Arial" pitchFamily="34" charset="0"/>
              </a:rPr>
            </a:br>
            <a:r>
              <a:rPr lang="en-US" sz="1300" b="0" kern="0" dirty="0">
                <a:cs typeface="Arial" pitchFamily="34" charset="0"/>
              </a:rPr>
              <a:t>288,850 square feet</a:t>
            </a:r>
          </a:p>
          <a:p>
            <a:pPr eaLnBrk="1" hangingPunct="1">
              <a:lnSpc>
                <a:spcPts val="1600"/>
              </a:lnSpc>
              <a:spcBef>
                <a:spcPts val="0"/>
              </a:spcBef>
              <a:spcAft>
                <a:spcPts val="900"/>
              </a:spcAft>
              <a:defRPr/>
            </a:pPr>
            <a:r>
              <a:rPr lang="en-US" sz="1300" kern="0" dirty="0">
                <a:cs typeface="Arial" pitchFamily="34" charset="0"/>
              </a:rPr>
              <a:t>Owner Incentive</a:t>
            </a:r>
            <a:br>
              <a:rPr lang="en-US" sz="1300" kern="0" dirty="0">
                <a:cs typeface="Arial" pitchFamily="34" charset="0"/>
              </a:rPr>
            </a:br>
            <a:r>
              <a:rPr lang="en-US" sz="1300" b="0" kern="0" dirty="0">
                <a:cs typeface="Arial" pitchFamily="34" charset="0"/>
              </a:rPr>
              <a:t>$70,099</a:t>
            </a:r>
          </a:p>
          <a:p>
            <a:pPr eaLnBrk="1" hangingPunct="1">
              <a:lnSpc>
                <a:spcPts val="1600"/>
              </a:lnSpc>
              <a:spcBef>
                <a:spcPts val="0"/>
              </a:spcBef>
              <a:spcAft>
                <a:spcPts val="900"/>
              </a:spcAft>
              <a:defRPr/>
            </a:pPr>
            <a:r>
              <a:rPr lang="en-US" sz="1300" kern="0" dirty="0">
                <a:cs typeface="Arial" pitchFamily="34" charset="0"/>
              </a:rPr>
              <a:t>Architect</a:t>
            </a:r>
            <a:br>
              <a:rPr lang="en-US" sz="1300" b="0" kern="0" dirty="0">
                <a:cs typeface="Arial" pitchFamily="34" charset="0"/>
              </a:rPr>
            </a:br>
            <a:r>
              <a:rPr lang="en-US" sz="1300" b="0" kern="0" dirty="0">
                <a:cs typeface="Arial" pitchFamily="34" charset="0"/>
              </a:rPr>
              <a:t>GREC Architects</a:t>
            </a:r>
          </a:p>
          <a:p>
            <a:pPr eaLnBrk="1" hangingPunct="1">
              <a:lnSpc>
                <a:spcPts val="1600"/>
              </a:lnSpc>
              <a:spcBef>
                <a:spcPts val="0"/>
              </a:spcBef>
              <a:spcAft>
                <a:spcPts val="900"/>
              </a:spcAft>
              <a:defRPr/>
            </a:pPr>
            <a:r>
              <a:rPr lang="en-US" sz="1300" kern="0" dirty="0">
                <a:cs typeface="Arial" pitchFamily="34" charset="0"/>
              </a:rPr>
              <a:t>Engineer</a:t>
            </a:r>
            <a:br>
              <a:rPr lang="en-US" sz="1300" b="0" kern="0" dirty="0">
                <a:cs typeface="Arial" pitchFamily="34" charset="0"/>
              </a:rPr>
            </a:br>
            <a:r>
              <a:rPr lang="en-US" sz="1300" b="0" kern="0" dirty="0">
                <a:cs typeface="Arial" pitchFamily="34" charset="0"/>
              </a:rPr>
              <a:t>WMA Consulting Engineers</a:t>
            </a:r>
          </a:p>
          <a:p>
            <a:pPr eaLnBrk="1" hangingPunct="1">
              <a:lnSpc>
                <a:spcPts val="1600"/>
              </a:lnSpc>
              <a:spcBef>
                <a:spcPts val="0"/>
              </a:spcBef>
              <a:spcAft>
                <a:spcPts val="900"/>
              </a:spcAft>
              <a:defRPr/>
            </a:pPr>
            <a:r>
              <a:rPr lang="en-US" sz="1300" kern="0" dirty="0">
                <a:cs typeface="Arial" pitchFamily="34" charset="0"/>
              </a:rPr>
              <a:t>Design Lead Incentive</a:t>
            </a:r>
            <a:br>
              <a:rPr lang="en-US" sz="1300" b="0" kern="0">
                <a:cs typeface="Arial" pitchFamily="34" charset="0"/>
              </a:rPr>
            </a:br>
            <a:r>
              <a:rPr lang="en-US" sz="1300" b="0" kern="0">
                <a:cs typeface="Arial" pitchFamily="34" charset="0"/>
              </a:rPr>
              <a:t>$7,010</a:t>
            </a:r>
            <a:endParaRPr lang="en-US" sz="1300" b="0" kern="0" dirty="0">
              <a:cs typeface="Arial" pitchFamily="34" charset="0"/>
            </a:endParaRPr>
          </a:p>
          <a:p>
            <a:pPr eaLnBrk="1" hangingPunct="1">
              <a:lnSpc>
                <a:spcPts val="1600"/>
              </a:lnSpc>
              <a:spcBef>
                <a:spcPts val="0"/>
              </a:spcBef>
              <a:spcAft>
                <a:spcPts val="900"/>
              </a:spcAft>
              <a:defRPr/>
            </a:pPr>
            <a:r>
              <a:rPr lang="en-US" sz="1300" kern="0" dirty="0">
                <a:cs typeface="Arial" pitchFamily="34" charset="0"/>
              </a:rPr>
              <a:t>Estimated Annual Energy Savings</a:t>
            </a:r>
            <a:br>
              <a:rPr lang="en-US" sz="1300" b="0" kern="0" dirty="0">
                <a:cs typeface="Arial" pitchFamily="34" charset="0"/>
              </a:rPr>
            </a:br>
            <a:r>
              <a:rPr lang="en-US" sz="1300" b="0" kern="0" dirty="0">
                <a:cs typeface="Arial" pitchFamily="34" charset="0"/>
              </a:rPr>
              <a:t>886,912 kWh/32,391 therms</a:t>
            </a:r>
          </a:p>
          <a:p>
            <a:pPr eaLnBrk="1" hangingPunct="1">
              <a:lnSpc>
                <a:spcPts val="1600"/>
              </a:lnSpc>
              <a:spcBef>
                <a:spcPts val="0"/>
              </a:spcBef>
              <a:spcAft>
                <a:spcPts val="900"/>
              </a:spcAft>
              <a:defRPr/>
            </a:pPr>
            <a:r>
              <a:rPr lang="en-US" sz="1300" kern="0" dirty="0">
                <a:cs typeface="Arial" pitchFamily="34" charset="0"/>
              </a:rPr>
              <a:t>Estimated Annual Cost Savings</a:t>
            </a:r>
            <a:br>
              <a:rPr lang="en-US" sz="1300" b="0" kern="0" dirty="0">
                <a:cs typeface="Arial" pitchFamily="34" charset="0"/>
              </a:rPr>
            </a:br>
            <a:r>
              <a:rPr lang="en-US" sz="1300" b="0" kern="0" dirty="0">
                <a:cs typeface="Arial" pitchFamily="34" charset="0"/>
              </a:rPr>
              <a:t>$108,274</a:t>
            </a:r>
          </a:p>
          <a:p>
            <a:pPr eaLnBrk="1" hangingPunct="1">
              <a:lnSpc>
                <a:spcPts val="1600"/>
              </a:lnSpc>
              <a:spcBef>
                <a:spcPts val="0"/>
              </a:spcBef>
              <a:spcAft>
                <a:spcPts val="900"/>
              </a:spcAft>
              <a:defRPr/>
            </a:pPr>
            <a:br>
              <a:rPr lang="en-US" sz="1300" b="0" kern="0" dirty="0">
                <a:cs typeface="Arial" pitchFamily="34" charset="0"/>
              </a:rPr>
            </a:br>
            <a:endParaRPr lang="en-US" sz="1300" b="0" kern="0" dirty="0">
              <a:cs typeface="Arial" pitchFamily="34" charset="0"/>
            </a:endParaRPr>
          </a:p>
        </p:txBody>
      </p:sp>
      <p:sp>
        <p:nvSpPr>
          <p:cNvPr id="16" name="TextBox 15"/>
          <p:cNvSpPr txBox="1"/>
          <p:nvPr/>
        </p:nvSpPr>
        <p:spPr>
          <a:xfrm>
            <a:off x="-1243724" y="1734207"/>
            <a:ext cx="184666" cy="307777"/>
          </a:xfrm>
          <a:prstGeom prst="rect">
            <a:avLst/>
          </a:prstGeom>
          <a:noFill/>
        </p:spPr>
        <p:txBody>
          <a:bodyPr wrap="none" rtlCol="0">
            <a:spAutoFit/>
          </a:bodyPr>
          <a:lstStyle/>
          <a:p>
            <a:endParaRPr lang="en-US" dirty="0"/>
          </a:p>
        </p:txBody>
      </p:sp>
      <p:sp>
        <p:nvSpPr>
          <p:cNvPr id="2" name="Rectangle 1"/>
          <p:cNvSpPr/>
          <p:nvPr/>
        </p:nvSpPr>
        <p:spPr bwMode="auto">
          <a:xfrm>
            <a:off x="0" y="1066800"/>
            <a:ext cx="9144000" cy="304800"/>
          </a:xfrm>
          <a:prstGeom prst="rect">
            <a:avLst/>
          </a:prstGeom>
          <a:solidFill>
            <a:srgbClr val="808184"/>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Content Placeholder 8"/>
          <p:cNvSpPr txBox="1">
            <a:spLocks/>
          </p:cNvSpPr>
          <p:nvPr/>
        </p:nvSpPr>
        <p:spPr>
          <a:xfrm>
            <a:off x="1" y="1066800"/>
            <a:ext cx="9144000" cy="304800"/>
          </a:xfrm>
          <a:prstGeom prst="rect">
            <a:avLst/>
          </a:prstGeom>
        </p:spPr>
        <p:txBody>
          <a:bodyPr lIns="0" tIns="0" rIns="0" bIns="0" spcCol="548640" anchor="ctr"/>
          <a:lstStyle/>
          <a:p>
            <a:pPr algn="ctr" eaLnBrk="1" hangingPunct="1">
              <a:lnSpc>
                <a:spcPts val="1600"/>
              </a:lnSpc>
              <a:spcBef>
                <a:spcPts val="0"/>
              </a:spcBef>
              <a:spcAft>
                <a:spcPts val="600"/>
              </a:spcAft>
              <a:defRPr/>
            </a:pPr>
            <a:r>
              <a:rPr lang="en-US" sz="1300" kern="0" dirty="0">
                <a:solidFill>
                  <a:schemeClr val="bg1"/>
                </a:solidFill>
                <a:cs typeface="Arial" pitchFamily="34" charset="0"/>
              </a:rPr>
              <a:t>PROJECT PROFILE</a:t>
            </a:r>
            <a:endParaRPr lang="en-US" sz="1300" b="0" i="1" kern="0" dirty="0">
              <a:solidFill>
                <a:schemeClr val="bg1"/>
              </a:solidFill>
              <a:cs typeface="Arial" pitchFamily="34" charset="0"/>
            </a:endParaRPr>
          </a:p>
        </p:txBody>
      </p:sp>
      <p:sp>
        <p:nvSpPr>
          <p:cNvPr id="19" name="TextBox 10"/>
          <p:cNvSpPr txBox="1">
            <a:spLocks noChangeArrowheads="1"/>
          </p:cNvSpPr>
          <p:nvPr/>
        </p:nvSpPr>
        <p:spPr bwMode="auto">
          <a:xfrm>
            <a:off x="3683358" y="5167921"/>
            <a:ext cx="24931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Aft>
                <a:spcPts val="600"/>
              </a:spcAft>
            </a:pPr>
            <a:r>
              <a:rPr lang="en-US" altLang="en-US" sz="900" b="0" i="1" dirty="0">
                <a:solidFill>
                  <a:schemeClr val="bg1"/>
                </a:solidFill>
              </a:rPr>
              <a:t>Xavier Apartments, Photo by Steve Somen</a:t>
            </a:r>
          </a:p>
        </p:txBody>
      </p:sp>
      <p:sp>
        <p:nvSpPr>
          <p:cNvPr id="20" name="Content Placeholder 8"/>
          <p:cNvSpPr txBox="1">
            <a:spLocks/>
          </p:cNvSpPr>
          <p:nvPr/>
        </p:nvSpPr>
        <p:spPr>
          <a:xfrm>
            <a:off x="4836973" y="5638800"/>
            <a:ext cx="1192766" cy="762000"/>
          </a:xfrm>
          <a:prstGeom prst="rect">
            <a:avLst/>
          </a:prstGeom>
        </p:spPr>
        <p:txBody>
          <a:bodyPr lIns="0" tIns="0" rIns="0" bIns="0" spcCol="548640"/>
          <a:lstStyle/>
          <a:p>
            <a:pPr marL="169863" indent="-169863" eaLnBrk="1" hangingPunct="1">
              <a:lnSpc>
                <a:spcPts val="1600"/>
              </a:lnSpc>
              <a:spcBef>
                <a:spcPts val="0"/>
              </a:spcBef>
              <a:spcAft>
                <a:spcPts val="600"/>
              </a:spcAft>
              <a:buFont typeface="Wingdings" pitchFamily="2" charset="2"/>
              <a:buChar char="ü"/>
              <a:defRPr/>
            </a:pPr>
            <a:r>
              <a:rPr lang="en-US" sz="1300" b="0" kern="0" dirty="0">
                <a:cs typeface="Arial" pitchFamily="34" charset="0"/>
              </a:rPr>
              <a:t>High-efficiency HVAC equipment</a:t>
            </a:r>
          </a:p>
          <a:p>
            <a:pPr marL="169863" indent="-169863" eaLnBrk="1" hangingPunct="1">
              <a:lnSpc>
                <a:spcPts val="1600"/>
              </a:lnSpc>
              <a:spcBef>
                <a:spcPts val="0"/>
              </a:spcBef>
              <a:spcAft>
                <a:spcPts val="600"/>
              </a:spcAft>
              <a:buFont typeface="Wingdings" pitchFamily="2" charset="2"/>
              <a:buChar char="ü"/>
              <a:defRPr/>
            </a:pPr>
            <a:endParaRPr lang="en-US" sz="1300" b="0" kern="0" dirty="0">
              <a:cs typeface="Arial" pitchFamily="34" charset="0"/>
            </a:endParaRPr>
          </a:p>
        </p:txBody>
      </p:sp>
      <p:cxnSp>
        <p:nvCxnSpPr>
          <p:cNvPr id="21" name="Straight Connector 20"/>
          <p:cNvCxnSpPr/>
          <p:nvPr/>
        </p:nvCxnSpPr>
        <p:spPr bwMode="auto">
          <a:xfrm>
            <a:off x="6025339" y="5691969"/>
            <a:ext cx="0" cy="785031"/>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5039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4369188"/>
              </p:ext>
            </p:extLst>
          </p:nvPr>
        </p:nvGraphicFramePr>
        <p:xfrm>
          <a:off x="0" y="1447800"/>
          <a:ext cx="91440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Title 1"/>
          <p:cNvSpPr>
            <a:spLocks noGrp="1"/>
          </p:cNvSpPr>
          <p:nvPr>
            <p:ph type="title"/>
          </p:nvPr>
        </p:nvSpPr>
        <p:spPr>
          <a:xfrm>
            <a:off x="695527" y="2387600"/>
            <a:ext cx="7953375" cy="1219200"/>
          </a:xfrm>
        </p:spPr>
        <p:txBody>
          <a:bodyPr/>
          <a:lstStyle/>
          <a:p>
            <a:pPr algn="ctr"/>
            <a:r>
              <a:rPr lang="en-US" altLang="en-US" sz="2400" b="0" dirty="0"/>
              <a:t>ComEd Energy Efficiency Program New Construction</a:t>
            </a:r>
            <a:br>
              <a:rPr lang="en-US" altLang="en-US" sz="2000" b="0" dirty="0"/>
            </a:br>
            <a:endParaRPr lang="en-US" altLang="en-US" sz="2800" b="0" dirty="0"/>
          </a:p>
        </p:txBody>
      </p:sp>
      <p:sp>
        <p:nvSpPr>
          <p:cNvPr id="9" name="TextBox 10"/>
          <p:cNvSpPr txBox="1">
            <a:spLocks noChangeArrowheads="1"/>
          </p:cNvSpPr>
          <p:nvPr/>
        </p:nvSpPr>
        <p:spPr bwMode="auto">
          <a:xfrm>
            <a:off x="7086600" y="5029200"/>
            <a:ext cx="22497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Aft>
                <a:spcPts val="600"/>
              </a:spcAft>
            </a:pPr>
            <a:r>
              <a:rPr lang="en-US" altLang="en-US" sz="800" b="0" i="1" dirty="0">
                <a:solidFill>
                  <a:schemeClr val="bg1"/>
                </a:solidFill>
              </a:rPr>
              <a:t>Xavier Apartments, Photo by Mark Ballogg</a:t>
            </a:r>
          </a:p>
        </p:txBody>
      </p:sp>
    </p:spTree>
    <p:extLst>
      <p:ext uri="{BB962C8B-B14F-4D97-AF65-F5344CB8AC3E}">
        <p14:creationId xmlns:p14="http://schemas.microsoft.com/office/powerpoint/2010/main" val="252490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85788" y="354109"/>
            <a:ext cx="7953375" cy="608012"/>
          </a:xfrm>
        </p:spPr>
        <p:txBody>
          <a:bodyPr/>
          <a:lstStyle/>
          <a:p>
            <a:r>
              <a:rPr lang="en-US" altLang="en-US" sz="2800" dirty="0"/>
              <a:t>New Construction Eligibility</a:t>
            </a:r>
          </a:p>
        </p:txBody>
      </p:sp>
      <p:sp>
        <p:nvSpPr>
          <p:cNvPr id="7" name="TextBox 6"/>
          <p:cNvSpPr txBox="1">
            <a:spLocks noChangeArrowheads="1"/>
          </p:cNvSpPr>
          <p:nvPr/>
        </p:nvSpPr>
        <p:spPr bwMode="auto">
          <a:xfrm>
            <a:off x="541950" y="981075"/>
            <a:ext cx="854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Font typeface="Wingdings" panose="05000000000000000000" pitchFamily="2" charset="2"/>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400" b="1" dirty="0">
                <a:ea typeface="ＭＳ Ｐゴシック" pitchFamily="34" charset="-128"/>
                <a:cs typeface="Arial" panose="020B0604020202020204" pitchFamily="34" charset="0"/>
              </a:rPr>
              <a:t>We Can Support Building Design Projects That Are:</a:t>
            </a:r>
          </a:p>
        </p:txBody>
      </p:sp>
      <p:sp>
        <p:nvSpPr>
          <p:cNvPr id="8" name="Rectangle 7"/>
          <p:cNvSpPr/>
          <p:nvPr/>
        </p:nvSpPr>
        <p:spPr>
          <a:xfrm>
            <a:off x="585608" y="1638660"/>
            <a:ext cx="5104456" cy="3103414"/>
          </a:xfrm>
          <a:prstGeom prst="rect">
            <a:avLst/>
          </a:prstGeom>
        </p:spPr>
        <p:txBody>
          <a:bodyPr wrap="square">
            <a:spAutoFit/>
          </a:bodyPr>
          <a:lstStyle/>
          <a:p>
            <a:pPr marL="284163" indent="-284163" eaLnBrk="1" hangingPunct="1">
              <a:spcBef>
                <a:spcPts val="1000"/>
              </a:spcBef>
              <a:buFont typeface="Wingdings" pitchFamily="2" charset="2"/>
              <a:buChar char="ü"/>
              <a:defRPr/>
            </a:pPr>
            <a:r>
              <a:rPr lang="en-US" sz="2200" b="0" kern="0" dirty="0">
                <a:latin typeface="Arial" charset="0"/>
                <a:ea typeface="ＭＳ Ｐゴシック" charset="-128"/>
                <a:cs typeface="Arial" charset="0"/>
              </a:rPr>
              <a:t>In ComEd service territory</a:t>
            </a:r>
          </a:p>
          <a:p>
            <a:pPr marL="284163" indent="-284163" eaLnBrk="1" hangingPunct="1">
              <a:spcBef>
                <a:spcPts val="1000"/>
              </a:spcBef>
              <a:buFont typeface="Wingdings" pitchFamily="2" charset="2"/>
              <a:buChar char="ü"/>
              <a:defRPr/>
            </a:pPr>
            <a:r>
              <a:rPr lang="en-US" sz="2200" b="0" kern="0" dirty="0">
                <a:latin typeface="Arial" charset="0"/>
                <a:ea typeface="ＭＳ Ｐゴシック" charset="-128"/>
                <a:cs typeface="Arial" charset="0"/>
              </a:rPr>
              <a:t>New construction or major renovation</a:t>
            </a:r>
          </a:p>
          <a:p>
            <a:pPr marL="284163" indent="-284163" eaLnBrk="1" hangingPunct="1">
              <a:spcBef>
                <a:spcPts val="1000"/>
              </a:spcBef>
              <a:buFont typeface="Wingdings" pitchFamily="2" charset="2"/>
              <a:buChar char="ü"/>
              <a:defRPr/>
            </a:pPr>
            <a:r>
              <a:rPr lang="en-US" sz="2200" b="0" kern="0" dirty="0">
                <a:latin typeface="Arial" charset="0"/>
                <a:ea typeface="ＭＳ Ｐゴシック" charset="-128"/>
                <a:cs typeface="Arial" charset="0"/>
              </a:rPr>
              <a:t>Minimum 5,000 square feet</a:t>
            </a:r>
          </a:p>
          <a:p>
            <a:pPr marL="284163" indent="-284163" eaLnBrk="1" hangingPunct="1">
              <a:spcBef>
                <a:spcPts val="1000"/>
              </a:spcBef>
              <a:buFont typeface="Wingdings" pitchFamily="2" charset="2"/>
              <a:buChar char="ü"/>
              <a:defRPr/>
            </a:pPr>
            <a:r>
              <a:rPr lang="en-US" sz="2200" b="0" kern="0" dirty="0">
                <a:latin typeface="Arial" charset="0"/>
                <a:cs typeface="Arial" charset="0"/>
              </a:rPr>
              <a:t>Exceed current Illinois Energy Conservation Code requirements</a:t>
            </a:r>
          </a:p>
          <a:p>
            <a:pPr marL="284163" indent="-284163" eaLnBrk="1" hangingPunct="1">
              <a:spcBef>
                <a:spcPts val="1000"/>
              </a:spcBef>
              <a:buFont typeface="Wingdings" pitchFamily="2" charset="2"/>
              <a:buChar char="ü"/>
              <a:defRPr/>
            </a:pPr>
            <a:r>
              <a:rPr lang="en-US" sz="2200" b="1" kern="0" dirty="0">
                <a:solidFill>
                  <a:srgbClr val="009FC2"/>
                </a:solidFill>
                <a:latin typeface="Arial" charset="0"/>
                <a:cs typeface="Arial" charset="0"/>
              </a:rPr>
              <a:t>Early in design</a:t>
            </a:r>
            <a:endParaRPr lang="en-US" sz="2200" b="1" i="1" kern="0" dirty="0">
              <a:latin typeface="Arial" charset="0"/>
              <a:cs typeface="Arial" charset="0"/>
            </a:endParaRPr>
          </a:p>
          <a:p>
            <a:pPr marL="284163" indent="-284163" eaLnBrk="1" hangingPunct="1">
              <a:spcBef>
                <a:spcPts val="1000"/>
              </a:spcBef>
              <a:buFont typeface="Wingdings" pitchFamily="2" charset="2"/>
              <a:buChar char="ü"/>
              <a:defRPr/>
            </a:pPr>
            <a:r>
              <a:rPr lang="en-US" sz="2200" b="0" kern="0" dirty="0">
                <a:latin typeface="Arial" charset="0"/>
                <a:cs typeface="Arial" charset="0"/>
              </a:rPr>
              <a:t>And…</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722" y="1704578"/>
            <a:ext cx="3152278" cy="4203036"/>
          </a:xfrm>
          <a:prstGeom prst="rect">
            <a:avLst/>
          </a:prstGeom>
          <a:effectLst/>
        </p:spPr>
      </p:pic>
      <p:sp>
        <p:nvSpPr>
          <p:cNvPr id="10" name="TextBox 9">
            <a:extLst>
              <a:ext uri="{FF2B5EF4-FFF2-40B4-BE49-F238E27FC236}">
                <a16:creationId xmlns:a16="http://schemas.microsoft.com/office/drawing/2014/main" id="{62953919-6EE6-4C1D-8767-5AFB892D9968}"/>
              </a:ext>
            </a:extLst>
          </p:cNvPr>
          <p:cNvSpPr txBox="1">
            <a:spLocks noChangeArrowheads="1"/>
          </p:cNvSpPr>
          <p:nvPr/>
        </p:nvSpPr>
        <p:spPr bwMode="auto">
          <a:xfrm>
            <a:off x="6890197" y="5685180"/>
            <a:ext cx="25669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Font typeface="Wingdings" panose="05000000000000000000" pitchFamily="2" charset="2"/>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Photo courtesy of </a:t>
            </a:r>
            <a:r>
              <a:rPr kumimoji="0" lang="en-US" altLang="en-US" sz="900" b="0" i="1"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Sunstar</a:t>
            </a:r>
            <a:r>
              <a:rPr kumimoji="0" lang="en-US" altLang="en-US" sz="9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Americas, Inc.</a:t>
            </a:r>
            <a:endPar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482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85788" y="354109"/>
            <a:ext cx="7953375" cy="608012"/>
          </a:xfrm>
        </p:spPr>
        <p:txBody>
          <a:bodyPr/>
          <a:lstStyle/>
          <a:p>
            <a:r>
              <a:rPr lang="en-US" altLang="en-US" sz="2800" dirty="0"/>
              <a:t>New Construction Eligibility</a:t>
            </a:r>
          </a:p>
        </p:txBody>
      </p:sp>
      <p:sp>
        <p:nvSpPr>
          <p:cNvPr id="7" name="TextBox 6"/>
          <p:cNvSpPr txBox="1">
            <a:spLocks noChangeArrowheads="1"/>
          </p:cNvSpPr>
          <p:nvPr/>
        </p:nvSpPr>
        <p:spPr bwMode="auto">
          <a:xfrm>
            <a:off x="541950" y="981075"/>
            <a:ext cx="854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Font typeface="Wingdings" panose="05000000000000000000" pitchFamily="2" charset="2"/>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2400" dirty="0">
                <a:ea typeface="ＭＳ Ｐゴシック" pitchFamily="34" charset="-128"/>
                <a:cs typeface="Arial" panose="020B0604020202020204" pitchFamily="34" charset="0"/>
              </a:rPr>
              <a:t>We Can Support Building Design Projects That:</a:t>
            </a:r>
          </a:p>
        </p:txBody>
      </p:sp>
      <p:sp>
        <p:nvSpPr>
          <p:cNvPr id="8" name="Rectangle 7"/>
          <p:cNvSpPr/>
          <p:nvPr/>
        </p:nvSpPr>
        <p:spPr>
          <a:xfrm>
            <a:off x="585608" y="1638660"/>
            <a:ext cx="4645959" cy="4483279"/>
          </a:xfrm>
          <a:prstGeom prst="rect">
            <a:avLst/>
          </a:prstGeom>
        </p:spPr>
        <p:txBody>
          <a:bodyPr wrap="square">
            <a:spAutoFit/>
          </a:bodyPr>
          <a:lstStyle/>
          <a:p>
            <a:pPr marL="344488" indent="-339725">
              <a:spcBef>
                <a:spcPts val="1200"/>
              </a:spcBef>
              <a:buFont typeface="Wingdings" panose="05000000000000000000" pitchFamily="2" charset="2"/>
              <a:buChar char="ü"/>
            </a:pPr>
            <a:r>
              <a:rPr lang="en-US" sz="2200" b="0" kern="0" dirty="0">
                <a:latin typeface="Arial" charset="0"/>
                <a:ea typeface="ＭＳ Ｐゴシック" charset="-128"/>
                <a:cs typeface="Arial" charset="0"/>
              </a:rPr>
              <a:t>Implement </a:t>
            </a:r>
            <a:r>
              <a:rPr lang="en-US" sz="2200" b="0" dirty="0"/>
              <a:t>significant beyond-code energy conservation measures (ECMs) for </a:t>
            </a:r>
            <a:r>
              <a:rPr lang="en-US" sz="2200" dirty="0">
                <a:solidFill>
                  <a:srgbClr val="0099AB"/>
                </a:solidFill>
              </a:rPr>
              <a:t>at least two</a:t>
            </a:r>
            <a:r>
              <a:rPr lang="en-US" sz="2200" b="0" dirty="0"/>
              <a:t> of these primary building systems:</a:t>
            </a:r>
          </a:p>
          <a:p>
            <a:pPr marL="630238" lvl="1" indent="-285750">
              <a:spcBef>
                <a:spcPts val="1200"/>
              </a:spcBef>
              <a:buFont typeface="Wingdings" panose="05000000000000000000" pitchFamily="2" charset="2"/>
              <a:buChar char="§"/>
            </a:pPr>
            <a:r>
              <a:rPr lang="en-US" sz="2200" b="0" dirty="0"/>
              <a:t>Envelope</a:t>
            </a:r>
          </a:p>
          <a:p>
            <a:pPr marL="630238" lvl="1" indent="-285750">
              <a:spcBef>
                <a:spcPts val="600"/>
              </a:spcBef>
              <a:buFont typeface="Wingdings" panose="05000000000000000000" pitchFamily="2" charset="2"/>
              <a:buChar char="§"/>
            </a:pPr>
            <a:r>
              <a:rPr lang="en-US" sz="2200" b="0" dirty="0"/>
              <a:t>Primary HVAC equipment</a:t>
            </a:r>
          </a:p>
          <a:p>
            <a:pPr marL="630238" lvl="1" indent="-285750">
              <a:spcBef>
                <a:spcPts val="600"/>
              </a:spcBef>
              <a:buFont typeface="Wingdings" panose="05000000000000000000" pitchFamily="2" charset="2"/>
              <a:buChar char="§"/>
            </a:pPr>
            <a:r>
              <a:rPr lang="en-US" sz="2200" b="0" dirty="0"/>
              <a:t>Lighting</a:t>
            </a:r>
          </a:p>
          <a:p>
            <a:pPr marL="630238" lvl="1" indent="-285750">
              <a:spcBef>
                <a:spcPts val="600"/>
              </a:spcBef>
              <a:buFont typeface="Wingdings" panose="05000000000000000000" pitchFamily="2" charset="2"/>
              <a:buChar char="§"/>
            </a:pPr>
            <a:r>
              <a:rPr lang="en-US" sz="2200" b="0" dirty="0"/>
              <a:t>Qualified refrigeration*</a:t>
            </a:r>
          </a:p>
          <a:p>
            <a:pPr marL="344488" indent="-339725">
              <a:spcBef>
                <a:spcPts val="1200"/>
              </a:spcBef>
              <a:buNone/>
            </a:pPr>
            <a:r>
              <a:rPr lang="en-US" sz="2200" b="0" kern="0" dirty="0"/>
              <a:t>Did we mention </a:t>
            </a:r>
            <a:r>
              <a:rPr lang="en-US" sz="2200" kern="0" dirty="0">
                <a:solidFill>
                  <a:srgbClr val="0099AB"/>
                </a:solidFill>
              </a:rPr>
              <a:t>early in design</a:t>
            </a:r>
            <a:r>
              <a:rPr lang="en-US" sz="2200" b="0" kern="0" dirty="0"/>
              <a:t>?</a:t>
            </a:r>
            <a:endParaRPr lang="en-US" sz="2200" kern="0" dirty="0">
              <a:solidFill>
                <a:srgbClr val="000000"/>
              </a:solidFill>
            </a:endParaRPr>
          </a:p>
          <a:p>
            <a:pPr marL="284163" indent="-284163" eaLnBrk="1" hangingPunct="1">
              <a:spcBef>
                <a:spcPts val="1000"/>
              </a:spcBef>
              <a:buFont typeface="Wingdings" pitchFamily="2" charset="2"/>
              <a:buChar char="ü"/>
              <a:defRPr/>
            </a:pPr>
            <a:endParaRPr lang="en-US" sz="2200" b="0" kern="0" dirty="0">
              <a:latin typeface="Arial" charset="0"/>
              <a:cs typeface="Arial" charset="0"/>
            </a:endParaRPr>
          </a:p>
        </p:txBody>
      </p:sp>
      <p:sp>
        <p:nvSpPr>
          <p:cNvPr id="13" name="TextBox 4"/>
          <p:cNvSpPr txBox="1">
            <a:spLocks noChangeArrowheads="1"/>
          </p:cNvSpPr>
          <p:nvPr/>
        </p:nvSpPr>
        <p:spPr bwMode="auto">
          <a:xfrm>
            <a:off x="7772400" y="5692170"/>
            <a:ext cx="1752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Font typeface="Wingdings" panose="05000000000000000000" pitchFamily="2" charset="2"/>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800" b="0" i="1" u="none" strike="noStrike" kern="0" cap="none" spc="0" normalizeH="0" baseline="0" noProof="0" dirty="0">
                <a:ln>
                  <a:noFill/>
                </a:ln>
                <a:solidFill>
                  <a:srgbClr val="FFFFFF"/>
                </a:solidFill>
                <a:effectLst/>
                <a:uLnTx/>
                <a:uFillTx/>
                <a:latin typeface="Arial" panose="020B0604020202020204" pitchFamily="34" charset="0"/>
              </a:rPr>
              <a:t>Photo courtesy of Sunstar</a:t>
            </a:r>
            <a:endParaRPr kumimoji="0" lang="en-US" altLang="en-US" sz="800" b="0"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9" name="TextBox 8">
            <a:extLst>
              <a:ext uri="{FF2B5EF4-FFF2-40B4-BE49-F238E27FC236}">
                <a16:creationId xmlns:a16="http://schemas.microsoft.com/office/drawing/2014/main" id="{4F689FFD-9BFE-4381-85E1-43037B6207C9}"/>
              </a:ext>
            </a:extLst>
          </p:cNvPr>
          <p:cNvSpPr txBox="1"/>
          <p:nvPr/>
        </p:nvSpPr>
        <p:spPr>
          <a:xfrm>
            <a:off x="860149" y="5979304"/>
            <a:ext cx="8402911" cy="307777"/>
          </a:xfrm>
          <a:prstGeom prst="rect">
            <a:avLst/>
          </a:prstGeom>
          <a:noFill/>
        </p:spPr>
        <p:txBody>
          <a:bodyPr wrap="square" rtlCol="0">
            <a:spAutoFit/>
          </a:bodyPr>
          <a:lstStyle/>
          <a:p>
            <a:r>
              <a:rPr lang="en-US" b="0" i="1" dirty="0"/>
              <a:t>*Typically applies to refrigerated warehouses and grocery stores</a:t>
            </a:r>
          </a:p>
        </p:txBody>
      </p:sp>
      <p:pic>
        <p:nvPicPr>
          <p:cNvPr id="10" name="Picture 9" descr="iStock-171576810_fire truck.jpg">
            <a:extLst>
              <a:ext uri="{FF2B5EF4-FFF2-40B4-BE49-F238E27FC236}">
                <a16:creationId xmlns:a16="http://schemas.microsoft.com/office/drawing/2014/main" id="{587E7F14-92D1-4205-9DB0-355E71A08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627" y="1740765"/>
            <a:ext cx="4031493" cy="2692142"/>
          </a:xfrm>
          <a:prstGeom prst="rect">
            <a:avLst/>
          </a:prstGeom>
        </p:spPr>
      </p:pic>
    </p:spTree>
    <p:extLst>
      <p:ext uri="{BB962C8B-B14F-4D97-AF65-F5344CB8AC3E}">
        <p14:creationId xmlns:p14="http://schemas.microsoft.com/office/powerpoint/2010/main" val="2682624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CD-30A0-4080-A8E7-24F1B40B6F1B}"/>
              </a:ext>
            </a:extLst>
          </p:cNvPr>
          <p:cNvSpPr>
            <a:spLocks noGrp="1"/>
          </p:cNvSpPr>
          <p:nvPr>
            <p:ph type="title"/>
          </p:nvPr>
        </p:nvSpPr>
        <p:spPr>
          <a:xfrm>
            <a:off x="585788" y="373063"/>
            <a:ext cx="8558212" cy="608012"/>
          </a:xfrm>
        </p:spPr>
        <p:txBody>
          <a:bodyPr/>
          <a:lstStyle/>
          <a:p>
            <a:r>
              <a:rPr lang="en-US" sz="2800" dirty="0"/>
              <a:t>Participation Timeline: Accelerate Performance</a:t>
            </a:r>
          </a:p>
        </p:txBody>
      </p:sp>
      <p:pic>
        <p:nvPicPr>
          <p:cNvPr id="5" name="Picture 4">
            <a:extLst>
              <a:ext uri="{FF2B5EF4-FFF2-40B4-BE49-F238E27FC236}">
                <a16:creationId xmlns:a16="http://schemas.microsoft.com/office/drawing/2014/main" id="{7CD7CF65-CE26-4B57-AC2F-FACBAADB9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4428"/>
            <a:ext cx="9121841" cy="2779311"/>
          </a:xfrm>
          <a:prstGeom prst="rect">
            <a:avLst/>
          </a:prstGeom>
        </p:spPr>
      </p:pic>
    </p:spTree>
    <p:extLst>
      <p:ext uri="{BB962C8B-B14F-4D97-AF65-F5344CB8AC3E}">
        <p14:creationId xmlns:p14="http://schemas.microsoft.com/office/powerpoint/2010/main" val="343292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B03B6B-2747-4BF0-A4DA-B1F587E2F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9132"/>
            <a:ext cx="9146132" cy="2794652"/>
          </a:xfrm>
          <a:prstGeom prst="rect">
            <a:avLst/>
          </a:prstGeom>
        </p:spPr>
      </p:pic>
      <p:sp>
        <p:nvSpPr>
          <p:cNvPr id="2" name="Title 1">
            <a:extLst>
              <a:ext uri="{FF2B5EF4-FFF2-40B4-BE49-F238E27FC236}">
                <a16:creationId xmlns:a16="http://schemas.microsoft.com/office/drawing/2014/main" id="{38148CCD-30A0-4080-A8E7-24F1B40B6F1B}"/>
              </a:ext>
            </a:extLst>
          </p:cNvPr>
          <p:cNvSpPr>
            <a:spLocks noGrp="1"/>
          </p:cNvSpPr>
          <p:nvPr>
            <p:ph type="title"/>
          </p:nvPr>
        </p:nvSpPr>
        <p:spPr>
          <a:xfrm>
            <a:off x="585788" y="373063"/>
            <a:ext cx="8558212" cy="608012"/>
          </a:xfrm>
        </p:spPr>
        <p:txBody>
          <a:bodyPr/>
          <a:lstStyle/>
          <a:p>
            <a:r>
              <a:rPr lang="en-US" sz="2800" dirty="0"/>
              <a:t>Participation Timeline: Comprehensive Assistance</a:t>
            </a:r>
          </a:p>
        </p:txBody>
      </p:sp>
    </p:spTree>
    <p:extLst>
      <p:ext uri="{BB962C8B-B14F-4D97-AF65-F5344CB8AC3E}">
        <p14:creationId xmlns:p14="http://schemas.microsoft.com/office/powerpoint/2010/main" val="3145799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59B242-141B-4756-8A78-C117CA19B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9132"/>
            <a:ext cx="9146132" cy="2794652"/>
          </a:xfrm>
          <a:prstGeom prst="rect">
            <a:avLst/>
          </a:prstGeom>
        </p:spPr>
      </p:pic>
      <p:sp>
        <p:nvSpPr>
          <p:cNvPr id="2" name="Title 1">
            <a:extLst>
              <a:ext uri="{FF2B5EF4-FFF2-40B4-BE49-F238E27FC236}">
                <a16:creationId xmlns:a16="http://schemas.microsoft.com/office/drawing/2014/main" id="{38148CCD-30A0-4080-A8E7-24F1B40B6F1B}"/>
              </a:ext>
            </a:extLst>
          </p:cNvPr>
          <p:cNvSpPr>
            <a:spLocks noGrp="1"/>
          </p:cNvSpPr>
          <p:nvPr>
            <p:ph type="title"/>
          </p:nvPr>
        </p:nvSpPr>
        <p:spPr>
          <a:xfrm>
            <a:off x="585788" y="373063"/>
            <a:ext cx="8558212" cy="608012"/>
          </a:xfrm>
        </p:spPr>
        <p:txBody>
          <a:bodyPr/>
          <a:lstStyle/>
          <a:p>
            <a:r>
              <a:rPr lang="en-US" sz="2800" dirty="0"/>
              <a:t>Participation Timeline: Expedited Assistance</a:t>
            </a:r>
          </a:p>
        </p:txBody>
      </p:sp>
    </p:spTree>
    <p:extLst>
      <p:ext uri="{BB962C8B-B14F-4D97-AF65-F5344CB8AC3E}">
        <p14:creationId xmlns:p14="http://schemas.microsoft.com/office/powerpoint/2010/main" val="42263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61834" y="362046"/>
            <a:ext cx="8329612" cy="608012"/>
          </a:xfrm>
        </p:spPr>
        <p:txBody>
          <a:bodyPr/>
          <a:lstStyle/>
          <a:p>
            <a:r>
              <a:rPr lang="en-US" altLang="en-US" sz="2800" dirty="0"/>
              <a:t>This Program is Funded by You!</a:t>
            </a:r>
          </a:p>
        </p:txBody>
      </p:sp>
      <p:sp>
        <p:nvSpPr>
          <p:cNvPr id="19" name="Rectangle 18"/>
          <p:cNvSpPr/>
          <p:nvPr/>
        </p:nvSpPr>
        <p:spPr>
          <a:xfrm>
            <a:off x="5726113" y="4668838"/>
            <a:ext cx="3656012" cy="571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604" name="TextBox 8"/>
          <p:cNvSpPr txBox="1">
            <a:spLocks noChangeArrowheads="1"/>
          </p:cNvSpPr>
          <p:nvPr/>
        </p:nvSpPr>
        <p:spPr bwMode="auto">
          <a:xfrm>
            <a:off x="5846763" y="4914900"/>
            <a:ext cx="3246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spcAft>
                <a:spcPts val="600"/>
              </a:spcAft>
            </a:pPr>
            <a:r>
              <a:rPr lang="en-US" altLang="en-US" sz="1000" i="1" dirty="0">
                <a:solidFill>
                  <a:schemeClr val="bg1"/>
                </a:solidFill>
              </a:rPr>
              <a:t>Photo courtesy of Roosevelt University</a:t>
            </a:r>
          </a:p>
        </p:txBody>
      </p:sp>
      <p:sp>
        <p:nvSpPr>
          <p:cNvPr id="18" name="Rectangle 4"/>
          <p:cNvSpPr txBox="1">
            <a:spLocks noChangeArrowheads="1"/>
          </p:cNvSpPr>
          <p:nvPr/>
        </p:nvSpPr>
        <p:spPr bwMode="auto">
          <a:xfrm>
            <a:off x="561834" y="1390621"/>
            <a:ext cx="3921266" cy="160020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Wingdings" pitchFamily="2" charset="2"/>
              <a:buChar char="ü"/>
              <a:defRPr sz="2400">
                <a:solidFill>
                  <a:schemeClr val="bg2"/>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000">
                <a:solidFill>
                  <a:schemeClr val="bg2"/>
                </a:solidFill>
                <a:latin typeface="Arial" pitchFamily="34" charset="0"/>
                <a:cs typeface="Arial" pitchFamily="34" charset="0"/>
              </a:defRPr>
            </a:lvl2pPr>
            <a:lvl3pPr marL="1143000" indent="-228600" algn="l" rtl="0" eaLnBrk="0" fontAlgn="base" hangingPunct="0">
              <a:spcBef>
                <a:spcPct val="20000"/>
              </a:spcBef>
              <a:spcAft>
                <a:spcPct val="0"/>
              </a:spcAft>
              <a:buFont typeface="Symbol" pitchFamily="18" charset="2"/>
              <a:buChar char="-"/>
              <a:defRPr>
                <a:solidFill>
                  <a:schemeClr val="bg2"/>
                </a:solidFill>
                <a:latin typeface="Arial" pitchFamily="34" charset="0"/>
                <a:cs typeface="Arial" pitchFamily="34" charset="0"/>
              </a:defRPr>
            </a:lvl3pPr>
            <a:lvl4pPr marL="1600200" indent="-228600" algn="l" rtl="0" eaLnBrk="0" fontAlgn="base" hangingPunct="0">
              <a:spcBef>
                <a:spcPct val="20000"/>
              </a:spcBef>
              <a:spcAft>
                <a:spcPct val="0"/>
              </a:spcAft>
              <a:buChar char="o"/>
              <a:defRPr sz="1600">
                <a:solidFill>
                  <a:schemeClr val="bg2"/>
                </a:solidFill>
                <a:latin typeface="Arial" pitchFamily="34" charset="0"/>
                <a:cs typeface="Arial" pitchFamily="34" charset="0"/>
              </a:defRPr>
            </a:lvl4pPr>
            <a:lvl5pPr marL="2057400" indent="-228600" algn="l" rtl="0" eaLnBrk="0" fontAlgn="base" hangingPunct="0">
              <a:spcBef>
                <a:spcPct val="20000"/>
              </a:spcBef>
              <a:spcAft>
                <a:spcPct val="0"/>
              </a:spcAft>
              <a:buFont typeface="Wingdings" pitchFamily="2" charset="2"/>
              <a:buChar char="§"/>
              <a:defRPr sz="1600">
                <a:solidFill>
                  <a:schemeClr val="bg2"/>
                </a:solidFill>
                <a:latin typeface="Arial" pitchFamily="34" charset="0"/>
                <a:cs typeface="Arial" pitchFamily="34" charset="0"/>
              </a:defRPr>
            </a:lvl5pPr>
            <a:lvl6pPr marL="2514600" indent="-228600" algn="l" rtl="0" fontAlgn="base">
              <a:spcBef>
                <a:spcPct val="20000"/>
              </a:spcBef>
              <a:spcAft>
                <a:spcPct val="0"/>
              </a:spcAft>
              <a:buFont typeface="Wingdings" pitchFamily="2" charset="2"/>
              <a:buChar char="§"/>
              <a:defRPr sz="1600">
                <a:solidFill>
                  <a:schemeClr val="bg2"/>
                </a:solidFill>
                <a:latin typeface="+mn-lt"/>
              </a:defRPr>
            </a:lvl6pPr>
            <a:lvl7pPr marL="2971800" indent="-228600" algn="l" rtl="0" fontAlgn="base">
              <a:spcBef>
                <a:spcPct val="20000"/>
              </a:spcBef>
              <a:spcAft>
                <a:spcPct val="0"/>
              </a:spcAft>
              <a:buFont typeface="Wingdings" pitchFamily="2" charset="2"/>
              <a:buChar char="§"/>
              <a:defRPr sz="1600">
                <a:solidFill>
                  <a:schemeClr val="bg2"/>
                </a:solidFill>
                <a:latin typeface="+mn-lt"/>
              </a:defRPr>
            </a:lvl7pPr>
            <a:lvl8pPr marL="3429000" indent="-228600" algn="l" rtl="0" fontAlgn="base">
              <a:spcBef>
                <a:spcPct val="20000"/>
              </a:spcBef>
              <a:spcAft>
                <a:spcPct val="0"/>
              </a:spcAft>
              <a:buFont typeface="Wingdings" pitchFamily="2" charset="2"/>
              <a:buChar char="§"/>
              <a:defRPr sz="1600">
                <a:solidFill>
                  <a:schemeClr val="bg2"/>
                </a:solidFill>
                <a:latin typeface="+mn-lt"/>
              </a:defRPr>
            </a:lvl8pPr>
            <a:lvl9pPr marL="3886200" indent="-228600" algn="l" rtl="0" fontAlgn="base">
              <a:spcBef>
                <a:spcPct val="20000"/>
              </a:spcBef>
              <a:spcAft>
                <a:spcPct val="0"/>
              </a:spcAft>
              <a:buFont typeface="Wingdings" pitchFamily="2" charset="2"/>
              <a:buChar char="§"/>
              <a:defRPr sz="1600">
                <a:solidFill>
                  <a:schemeClr val="bg2"/>
                </a:solidFill>
                <a:latin typeface="+mn-lt"/>
              </a:defRPr>
            </a:lvl9pPr>
          </a:lstStyle>
          <a:p>
            <a:pPr eaLnBrk="1" hangingPunct="1">
              <a:spcBef>
                <a:spcPts val="0"/>
              </a:spcBef>
              <a:spcAft>
                <a:spcPts val="0"/>
              </a:spcAft>
              <a:defRPr/>
            </a:pPr>
            <a:r>
              <a:rPr lang="en-US" sz="2200" b="0" kern="0" dirty="0">
                <a:solidFill>
                  <a:schemeClr val="tx1"/>
                </a:solidFill>
              </a:rPr>
              <a:t>Charge on the monthly bill for all ComEd and gas utility customers</a:t>
            </a:r>
          </a:p>
          <a:p>
            <a:pPr eaLnBrk="1" hangingPunct="1">
              <a:spcBef>
                <a:spcPts val="1200"/>
              </a:spcBef>
              <a:spcAft>
                <a:spcPts val="0"/>
              </a:spcAft>
              <a:defRPr/>
            </a:pPr>
            <a:r>
              <a:rPr lang="en-US" sz="2200" b="0" kern="0" dirty="0">
                <a:solidFill>
                  <a:schemeClr val="tx1"/>
                </a:solidFill>
              </a:rPr>
              <a:t>Based on kWh and </a:t>
            </a:r>
            <a:r>
              <a:rPr lang="en-US" sz="2200" b="0" kern="0" dirty="0" err="1">
                <a:solidFill>
                  <a:schemeClr val="tx1"/>
                </a:solidFill>
              </a:rPr>
              <a:t>therm</a:t>
            </a:r>
            <a:r>
              <a:rPr lang="en-US" sz="2200" b="0" kern="0" dirty="0">
                <a:solidFill>
                  <a:schemeClr val="tx1"/>
                </a:solidFill>
              </a:rPr>
              <a:t> usage</a:t>
            </a:r>
          </a:p>
        </p:txBody>
      </p:sp>
      <p:sp>
        <p:nvSpPr>
          <p:cNvPr id="3" name="Rectangle 2"/>
          <p:cNvSpPr/>
          <p:nvPr/>
        </p:nvSpPr>
        <p:spPr bwMode="auto">
          <a:xfrm>
            <a:off x="5029200" y="5634038"/>
            <a:ext cx="3505200" cy="495300"/>
          </a:xfrm>
          <a:prstGeom prst="rect">
            <a:avLst/>
          </a:prstGeom>
          <a:solidFill>
            <a:schemeClr val="bg1"/>
          </a:solidFill>
          <a:ln w="12700" cap="flat" cmpd="sng" algn="ctr">
            <a:noFill/>
            <a:prstDash val="solid"/>
            <a:round/>
            <a:headEnd type="none" w="med" len="med"/>
            <a:tailEnd type="none" w="med" len="med"/>
          </a:ln>
          <a:effectLst/>
          <a:extLst/>
        </p:spPr>
        <p:txBody>
          <a:bodyPr wrap="none" anchor="ctr"/>
          <a:lstStyle/>
          <a:p>
            <a:pPr algn="ctr" eaLnBrk="1" hangingPunct="1">
              <a:defRPr/>
            </a:pPr>
            <a:endParaRPr lang="en-US" dirty="0">
              <a:latin typeface="Arial" charset="0"/>
            </a:endParaRPr>
          </a:p>
        </p:txBody>
      </p:sp>
      <p:pic>
        <p:nvPicPr>
          <p:cNvPr id="10" name="Picture 9">
            <a:extLst>
              <a:ext uri="{FF2B5EF4-FFF2-40B4-BE49-F238E27FC236}">
                <a16:creationId xmlns:a16="http://schemas.microsoft.com/office/drawing/2014/main" id="{C827CA1C-548E-4C36-A160-79FCD2262560}"/>
              </a:ext>
            </a:extLst>
          </p:cNvPr>
          <p:cNvPicPr>
            <a:picLocks noChangeAspect="1"/>
          </p:cNvPicPr>
          <p:nvPr/>
        </p:nvPicPr>
        <p:blipFill rotWithShape="1">
          <a:blip r:embed="rId3">
            <a:extLst>
              <a:ext uri="{28A0092B-C50C-407E-A947-70E740481C1C}">
                <a14:useLocalDpi xmlns:a14="http://schemas.microsoft.com/office/drawing/2010/main" val="0"/>
              </a:ext>
            </a:extLst>
          </a:blip>
          <a:srcRect b="20778"/>
          <a:stretch/>
        </p:blipFill>
        <p:spPr>
          <a:xfrm rot="599159">
            <a:off x="4439987" y="1310482"/>
            <a:ext cx="4149676" cy="4254334"/>
          </a:xfrm>
          <a:prstGeom prst="rect">
            <a:avLst/>
          </a:prstGeom>
          <a:ln w="9525">
            <a:solidFill>
              <a:schemeClr val="tx1"/>
            </a:solidFill>
          </a:ln>
          <a:effectLst/>
        </p:spPr>
      </p:pic>
      <p:sp>
        <p:nvSpPr>
          <p:cNvPr id="11" name="Rectangle 10">
            <a:extLst>
              <a:ext uri="{FF2B5EF4-FFF2-40B4-BE49-F238E27FC236}">
                <a16:creationId xmlns:a16="http://schemas.microsoft.com/office/drawing/2014/main" id="{4F11C7FF-D44A-4F55-B810-BB1E124F8136}"/>
              </a:ext>
            </a:extLst>
          </p:cNvPr>
          <p:cNvSpPr/>
          <p:nvPr/>
        </p:nvSpPr>
        <p:spPr>
          <a:xfrm>
            <a:off x="5783052" y="4668838"/>
            <a:ext cx="3656012" cy="571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8">
            <a:extLst>
              <a:ext uri="{FF2B5EF4-FFF2-40B4-BE49-F238E27FC236}">
                <a16:creationId xmlns:a16="http://schemas.microsoft.com/office/drawing/2014/main" id="{53424A45-770B-4B7E-A9D5-6D1477D85813}"/>
              </a:ext>
            </a:extLst>
          </p:cNvPr>
          <p:cNvSpPr txBox="1">
            <a:spLocks noChangeArrowheads="1"/>
          </p:cNvSpPr>
          <p:nvPr/>
        </p:nvSpPr>
        <p:spPr bwMode="auto">
          <a:xfrm>
            <a:off x="5903703" y="4914901"/>
            <a:ext cx="3246437"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spcAft>
                <a:spcPts val="600"/>
              </a:spcAft>
            </a:pPr>
            <a:r>
              <a:rPr lang="en-US" altLang="en-US" sz="1000" i="1" dirty="0">
                <a:solidFill>
                  <a:schemeClr val="bg1"/>
                </a:solidFill>
              </a:rPr>
              <a:t>Photo courtesy of Roosevelt University</a:t>
            </a:r>
          </a:p>
        </p:txBody>
      </p:sp>
      <p:pic>
        <p:nvPicPr>
          <p:cNvPr id="13" name="Picture 12">
            <a:extLst>
              <a:ext uri="{FF2B5EF4-FFF2-40B4-BE49-F238E27FC236}">
                <a16:creationId xmlns:a16="http://schemas.microsoft.com/office/drawing/2014/main" id="{3FA97CE8-93CB-4FBE-9B75-C4870F9A6910}"/>
              </a:ext>
            </a:extLst>
          </p:cNvPr>
          <p:cNvPicPr>
            <a:picLocks noChangeAspect="1"/>
          </p:cNvPicPr>
          <p:nvPr/>
        </p:nvPicPr>
        <p:blipFill rotWithShape="1">
          <a:blip r:embed="rId4">
            <a:extLst>
              <a:ext uri="{28A0092B-C50C-407E-A947-70E740481C1C}">
                <a14:useLocalDpi xmlns:a14="http://schemas.microsoft.com/office/drawing/2010/main" val="0"/>
              </a:ext>
            </a:extLst>
          </a:blip>
          <a:srcRect l="30406" t="44468" b="41429"/>
          <a:stretch/>
        </p:blipFill>
        <p:spPr>
          <a:xfrm>
            <a:off x="1115394" y="4052424"/>
            <a:ext cx="7515644" cy="1971016"/>
          </a:xfrm>
          <a:prstGeom prst="rect">
            <a:avLst/>
          </a:prstGeom>
          <a:ln w="9525">
            <a:solidFill>
              <a:schemeClr val="tx1"/>
            </a:solidFill>
          </a:ln>
          <a:effectLst/>
        </p:spPr>
      </p:pic>
      <p:sp>
        <p:nvSpPr>
          <p:cNvPr id="14" name="Oval 6">
            <a:extLst>
              <a:ext uri="{FF2B5EF4-FFF2-40B4-BE49-F238E27FC236}">
                <a16:creationId xmlns:a16="http://schemas.microsoft.com/office/drawing/2014/main" id="{3FBF726A-E382-49EE-8421-379406CC5C32}"/>
              </a:ext>
            </a:extLst>
          </p:cNvPr>
          <p:cNvSpPr>
            <a:spLocks noChangeArrowheads="1"/>
          </p:cNvSpPr>
          <p:nvPr/>
        </p:nvSpPr>
        <p:spPr bwMode="auto">
          <a:xfrm>
            <a:off x="1022575" y="5011584"/>
            <a:ext cx="7724775" cy="476250"/>
          </a:xfrm>
          <a:prstGeom prst="ellipse">
            <a:avLst/>
          </a:prstGeom>
          <a:noFill/>
          <a:ln w="38100">
            <a:solidFill>
              <a:srgbClr val="CC0033"/>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Bef>
                <a:spcPct val="50000"/>
              </a:spcBef>
            </a:pPr>
            <a:endParaRPr lang="en-US" altLang="en-US" dirty="0"/>
          </a:p>
        </p:txBody>
      </p:sp>
    </p:spTree>
    <p:extLst>
      <p:ext uri="{BB962C8B-B14F-4D97-AF65-F5344CB8AC3E}">
        <p14:creationId xmlns:p14="http://schemas.microsoft.com/office/powerpoint/2010/main" val="1239527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20085253"/>
              </p:ext>
            </p:extLst>
          </p:nvPr>
        </p:nvGraphicFramePr>
        <p:xfrm>
          <a:off x="0" y="1447800"/>
          <a:ext cx="91440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Title 1"/>
          <p:cNvSpPr>
            <a:spLocks noGrp="1"/>
          </p:cNvSpPr>
          <p:nvPr>
            <p:ph type="title"/>
          </p:nvPr>
        </p:nvSpPr>
        <p:spPr>
          <a:xfrm>
            <a:off x="685800" y="2387600"/>
            <a:ext cx="7953375" cy="1219200"/>
          </a:xfrm>
        </p:spPr>
        <p:txBody>
          <a:bodyPr/>
          <a:lstStyle/>
          <a:p>
            <a:pPr algn="ctr"/>
            <a:r>
              <a:rPr lang="en-US" altLang="en-US" sz="2400" b="0" dirty="0"/>
              <a:t>ComEd Energy Efficiency Program New Construction</a:t>
            </a:r>
            <a:br>
              <a:rPr lang="en-US" altLang="en-US" sz="2000" b="0" dirty="0"/>
            </a:br>
            <a:endParaRPr lang="en-US" altLang="en-US" sz="2800" b="0" dirty="0"/>
          </a:p>
        </p:txBody>
      </p:sp>
      <p:sp>
        <p:nvSpPr>
          <p:cNvPr id="9" name="TextBox 10"/>
          <p:cNvSpPr txBox="1">
            <a:spLocks noChangeArrowheads="1"/>
          </p:cNvSpPr>
          <p:nvPr/>
        </p:nvSpPr>
        <p:spPr bwMode="auto">
          <a:xfrm>
            <a:off x="7086600" y="5029200"/>
            <a:ext cx="22497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Aft>
                <a:spcPts val="600"/>
              </a:spcAft>
            </a:pPr>
            <a:r>
              <a:rPr lang="en-US" altLang="en-US" sz="800" b="0" i="1" dirty="0">
                <a:solidFill>
                  <a:schemeClr val="bg1"/>
                </a:solidFill>
              </a:rPr>
              <a:t>Xavier Apartments, Photo by Mark Ballogg</a:t>
            </a:r>
          </a:p>
        </p:txBody>
      </p:sp>
    </p:spTree>
    <p:extLst>
      <p:ext uri="{BB962C8B-B14F-4D97-AF65-F5344CB8AC3E}">
        <p14:creationId xmlns:p14="http://schemas.microsoft.com/office/powerpoint/2010/main" val="1101419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5788" y="354109"/>
            <a:ext cx="7953375" cy="608012"/>
          </a:xfrm>
        </p:spPr>
        <p:txBody>
          <a:bodyPr/>
          <a:lstStyle/>
          <a:p>
            <a:r>
              <a:rPr lang="en-US" sz="2800" dirty="0"/>
              <a:t>Key Items to Remember</a:t>
            </a:r>
          </a:p>
        </p:txBody>
      </p:sp>
      <p:sp>
        <p:nvSpPr>
          <p:cNvPr id="8" name="Rectangle 7"/>
          <p:cNvSpPr/>
          <p:nvPr/>
        </p:nvSpPr>
        <p:spPr>
          <a:xfrm>
            <a:off x="533400" y="1172581"/>
            <a:ext cx="4429539" cy="3970318"/>
          </a:xfrm>
          <a:prstGeom prst="rect">
            <a:avLst/>
          </a:prstGeom>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charset="0"/>
                <a:ea typeface="ＭＳ Ｐゴシック" charset="-128"/>
                <a:cs typeface="Arial" charset="0"/>
              </a:rPr>
              <a:t>Bring your projects to our team </a:t>
            </a:r>
            <a:r>
              <a:rPr kumimoji="0" lang="en-US" sz="2200" b="1" i="0" u="none" strike="noStrike" kern="0" cap="none" spc="0" normalizeH="0" baseline="0" noProof="0" dirty="0">
                <a:ln>
                  <a:noFill/>
                </a:ln>
                <a:solidFill>
                  <a:srgbClr val="009FC2"/>
                </a:solidFill>
                <a:effectLst/>
                <a:uLnTx/>
                <a:uFillTx/>
                <a:latin typeface="Arial" charset="0"/>
                <a:ea typeface="ＭＳ Ｐゴシック" charset="-128"/>
                <a:cs typeface="Arial" charset="0"/>
              </a:rPr>
              <a:t>early in design</a:t>
            </a: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charset="0"/>
                <a:ea typeface="+mn-ea"/>
                <a:cs typeface="Arial" charset="0"/>
              </a:rPr>
              <a:t>Stay engaged with our technical team throughout the design process</a:t>
            </a: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ü"/>
              <a:tabLst/>
              <a:defRPr/>
            </a:pPr>
            <a:r>
              <a:rPr kumimoji="0" lang="en-US" sz="2200" b="0" i="0" u="none" strike="noStrike" kern="0" cap="none" spc="0" normalizeH="0" baseline="0" noProof="0" dirty="0">
                <a:ln>
                  <a:noFill/>
                </a:ln>
                <a:solidFill>
                  <a:srgbClr val="000000"/>
                </a:solidFill>
                <a:effectLst/>
                <a:uLnTx/>
                <a:uFillTx/>
                <a:latin typeface="Arial" charset="0"/>
                <a:ea typeface="ＭＳ Ｐゴシック" charset="-128"/>
                <a:cs typeface="Arial" charset="0"/>
              </a:rPr>
              <a:t>Implement significant beyond-code energy conservation measures (ECMs) for </a:t>
            </a:r>
            <a:r>
              <a:rPr kumimoji="0" lang="en-US" sz="2200" b="1" i="0" u="none" strike="noStrike" kern="0" cap="none" spc="0" normalizeH="0" baseline="0" noProof="0" dirty="0">
                <a:ln>
                  <a:noFill/>
                </a:ln>
                <a:solidFill>
                  <a:srgbClr val="009FC2"/>
                </a:solidFill>
                <a:effectLst/>
                <a:uLnTx/>
                <a:uFillTx/>
                <a:latin typeface="Arial" charset="0"/>
                <a:ea typeface="ＭＳ Ｐゴシック" charset="-128"/>
                <a:cs typeface="Arial" charset="0"/>
              </a:rPr>
              <a:t>at least two </a:t>
            </a:r>
            <a:r>
              <a:rPr kumimoji="0" lang="en-US" sz="2200" b="0" i="0" u="none" strike="noStrike" kern="0" cap="none" spc="0" normalizeH="0" baseline="0" noProof="0" dirty="0">
                <a:ln>
                  <a:noFill/>
                </a:ln>
                <a:solidFill>
                  <a:srgbClr val="000000"/>
                </a:solidFill>
                <a:effectLst/>
                <a:uLnTx/>
                <a:uFillTx/>
                <a:latin typeface="Arial" charset="0"/>
                <a:ea typeface="ＭＳ Ｐゴシック" charset="-128"/>
                <a:cs typeface="Arial" charset="0"/>
              </a:rPr>
              <a:t>primary building systems</a:t>
            </a: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ü"/>
              <a:tabLst/>
              <a:defRPr/>
            </a:pPr>
            <a:endParaRPr kumimoji="0" lang="en-US" sz="2400" b="0" i="1" u="none" strike="noStrike" kern="0" cap="none" spc="0" normalizeH="0" baseline="0" noProof="0" dirty="0">
              <a:ln>
                <a:noFill/>
              </a:ln>
              <a:solidFill>
                <a:srgbClr val="6A737B"/>
              </a:solidFill>
              <a:effectLst/>
              <a:uLnTx/>
              <a:uFillTx/>
              <a:latin typeface="Arial" charset="0"/>
              <a:ea typeface="+mn-ea"/>
              <a:cs typeface="Arial" charset="0"/>
            </a:endParaRPr>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rcRect l="2867" r="1982" b="7418"/>
          <a:stretch/>
        </p:blipFill>
        <p:spPr>
          <a:xfrm>
            <a:off x="5492284" y="1309996"/>
            <a:ext cx="3651716" cy="4648817"/>
          </a:xfrm>
          <a:prstGeom prst="rect">
            <a:avLst/>
          </a:prstGeom>
          <a:effectLst/>
        </p:spPr>
      </p:pic>
      <p:sp>
        <p:nvSpPr>
          <p:cNvPr id="5" name="TextBox 4"/>
          <p:cNvSpPr txBox="1">
            <a:spLocks noChangeArrowheads="1"/>
          </p:cNvSpPr>
          <p:nvPr/>
        </p:nvSpPr>
        <p:spPr bwMode="auto">
          <a:xfrm>
            <a:off x="6890197" y="5740600"/>
            <a:ext cx="25669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Font typeface="Wingdings" panose="05000000000000000000" pitchFamily="2" charset="2"/>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9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Photo courtesy of </a:t>
            </a:r>
            <a:r>
              <a:rPr kumimoji="0" lang="en-US" altLang="en-US" sz="900" b="0" i="1"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Sunstar</a:t>
            </a:r>
            <a:r>
              <a:rPr kumimoji="0" lang="en-US" altLang="en-US" sz="900" b="0" i="1"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Americas, Inc.</a:t>
            </a:r>
            <a:endParaRPr kumimoji="0" lang="en-US" alt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3322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A8AD62-EA74-4D36-BF27-15DE76E63741}"/>
              </a:ext>
            </a:extLst>
          </p:cNvPr>
          <p:cNvSpPr>
            <a:spLocks noGrp="1"/>
          </p:cNvSpPr>
          <p:nvPr>
            <p:ph type="title"/>
          </p:nvPr>
        </p:nvSpPr>
        <p:spPr>
          <a:xfrm>
            <a:off x="585788" y="354109"/>
            <a:ext cx="7953375" cy="608012"/>
          </a:xfrm>
        </p:spPr>
        <p:txBody>
          <a:bodyPr/>
          <a:lstStyle/>
          <a:p>
            <a:r>
              <a:rPr lang="en-US" altLang="en-US" sz="2800" dirty="0"/>
              <a:t>Experienced Team</a:t>
            </a:r>
          </a:p>
        </p:txBody>
      </p:sp>
      <p:pic>
        <p:nvPicPr>
          <p:cNvPr id="4" name="Picture 3">
            <a:extLst>
              <a:ext uri="{FF2B5EF4-FFF2-40B4-BE49-F238E27FC236}">
                <a16:creationId xmlns:a16="http://schemas.microsoft.com/office/drawing/2014/main" id="{7481465A-DE2B-4C1E-8282-CFF2FB0A5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8604"/>
            <a:ext cx="9144000" cy="5739396"/>
          </a:xfrm>
          <a:prstGeom prst="rect">
            <a:avLst/>
          </a:prstGeom>
        </p:spPr>
      </p:pic>
    </p:spTree>
    <p:extLst>
      <p:ext uri="{BB962C8B-B14F-4D97-AF65-F5344CB8AC3E}">
        <p14:creationId xmlns:p14="http://schemas.microsoft.com/office/powerpoint/2010/main" val="4145619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85788" y="344632"/>
            <a:ext cx="7953375" cy="608012"/>
          </a:xfrm>
        </p:spPr>
        <p:txBody>
          <a:bodyPr/>
          <a:lstStyle/>
          <a:p>
            <a:r>
              <a:rPr lang="en-US" altLang="en-US" sz="2800" dirty="0"/>
              <a:t>Thank you! Program Information</a:t>
            </a:r>
          </a:p>
        </p:txBody>
      </p:sp>
      <p:sp>
        <p:nvSpPr>
          <p:cNvPr id="5" name="Rectangle 2"/>
          <p:cNvSpPr txBox="1">
            <a:spLocks noChangeArrowheads="1"/>
          </p:cNvSpPr>
          <p:nvPr/>
        </p:nvSpPr>
        <p:spPr bwMode="auto">
          <a:xfrm>
            <a:off x="304800" y="1065126"/>
            <a:ext cx="4267200" cy="4768938"/>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Wingdings" pitchFamily="2" charset="2"/>
              <a:buChar char="ü"/>
              <a:defRPr sz="2400">
                <a:solidFill>
                  <a:schemeClr val="bg2"/>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000">
                <a:solidFill>
                  <a:schemeClr val="bg2"/>
                </a:solidFill>
                <a:latin typeface="Arial" pitchFamily="34" charset="0"/>
                <a:cs typeface="Arial" pitchFamily="34" charset="0"/>
              </a:defRPr>
            </a:lvl2pPr>
            <a:lvl3pPr marL="1143000" indent="-228600" algn="l" rtl="0" eaLnBrk="0" fontAlgn="base" hangingPunct="0">
              <a:spcBef>
                <a:spcPct val="20000"/>
              </a:spcBef>
              <a:spcAft>
                <a:spcPct val="0"/>
              </a:spcAft>
              <a:buFont typeface="Symbol" pitchFamily="18" charset="2"/>
              <a:buChar char="-"/>
              <a:defRPr>
                <a:solidFill>
                  <a:schemeClr val="bg2"/>
                </a:solidFill>
                <a:latin typeface="Arial" pitchFamily="34" charset="0"/>
                <a:cs typeface="Arial" pitchFamily="34" charset="0"/>
              </a:defRPr>
            </a:lvl3pPr>
            <a:lvl4pPr marL="1600200" indent="-228600" algn="l" rtl="0" eaLnBrk="0" fontAlgn="base" hangingPunct="0">
              <a:spcBef>
                <a:spcPct val="20000"/>
              </a:spcBef>
              <a:spcAft>
                <a:spcPct val="0"/>
              </a:spcAft>
              <a:buChar char="o"/>
              <a:defRPr sz="1600">
                <a:solidFill>
                  <a:schemeClr val="bg2"/>
                </a:solidFill>
                <a:latin typeface="Arial" pitchFamily="34" charset="0"/>
                <a:cs typeface="Arial" pitchFamily="34" charset="0"/>
              </a:defRPr>
            </a:lvl4pPr>
            <a:lvl5pPr marL="2057400" indent="-228600" algn="l" rtl="0" eaLnBrk="0" fontAlgn="base" hangingPunct="0">
              <a:spcBef>
                <a:spcPct val="20000"/>
              </a:spcBef>
              <a:spcAft>
                <a:spcPct val="0"/>
              </a:spcAft>
              <a:buFont typeface="Wingdings" pitchFamily="2" charset="2"/>
              <a:buChar char="§"/>
              <a:defRPr sz="1600">
                <a:solidFill>
                  <a:schemeClr val="bg2"/>
                </a:solidFill>
                <a:latin typeface="Arial" pitchFamily="34" charset="0"/>
                <a:cs typeface="Arial" pitchFamily="34" charset="0"/>
              </a:defRPr>
            </a:lvl5pPr>
            <a:lvl6pPr marL="2514600" indent="-228600" algn="l" rtl="0" fontAlgn="base">
              <a:spcBef>
                <a:spcPct val="20000"/>
              </a:spcBef>
              <a:spcAft>
                <a:spcPct val="0"/>
              </a:spcAft>
              <a:buFont typeface="Wingdings" pitchFamily="2" charset="2"/>
              <a:buChar char="§"/>
              <a:defRPr sz="1600">
                <a:solidFill>
                  <a:schemeClr val="bg2"/>
                </a:solidFill>
                <a:latin typeface="+mn-lt"/>
              </a:defRPr>
            </a:lvl6pPr>
            <a:lvl7pPr marL="2971800" indent="-228600" algn="l" rtl="0" fontAlgn="base">
              <a:spcBef>
                <a:spcPct val="20000"/>
              </a:spcBef>
              <a:spcAft>
                <a:spcPct val="0"/>
              </a:spcAft>
              <a:buFont typeface="Wingdings" pitchFamily="2" charset="2"/>
              <a:buChar char="§"/>
              <a:defRPr sz="1600">
                <a:solidFill>
                  <a:schemeClr val="bg2"/>
                </a:solidFill>
                <a:latin typeface="+mn-lt"/>
              </a:defRPr>
            </a:lvl7pPr>
            <a:lvl8pPr marL="3429000" indent="-228600" algn="l" rtl="0" fontAlgn="base">
              <a:spcBef>
                <a:spcPct val="20000"/>
              </a:spcBef>
              <a:spcAft>
                <a:spcPct val="0"/>
              </a:spcAft>
              <a:buFont typeface="Wingdings" pitchFamily="2" charset="2"/>
              <a:buChar char="§"/>
              <a:defRPr sz="1600">
                <a:solidFill>
                  <a:schemeClr val="bg2"/>
                </a:solidFill>
                <a:latin typeface="+mn-lt"/>
              </a:defRPr>
            </a:lvl8pPr>
            <a:lvl9pPr marL="3886200" indent="-228600" algn="l" rtl="0" fontAlgn="base">
              <a:spcBef>
                <a:spcPct val="20000"/>
              </a:spcBef>
              <a:spcAft>
                <a:spcPct val="0"/>
              </a:spcAft>
              <a:buFont typeface="Wingdings" pitchFamily="2" charset="2"/>
              <a:buChar char="§"/>
              <a:defRPr sz="1600">
                <a:solidFill>
                  <a:schemeClr val="bg2"/>
                </a:solidFill>
                <a:latin typeface="+mn-lt"/>
              </a:defRPr>
            </a:lvl9pPr>
          </a:lstStyle>
          <a:p>
            <a:pPr marL="457200" indent="-457200">
              <a:spcBef>
                <a:spcPts val="0"/>
              </a:spcBef>
              <a:spcAft>
                <a:spcPts val="1400"/>
              </a:spcAft>
              <a:buClr>
                <a:srgbClr val="000000"/>
              </a:buClr>
              <a:defRPr/>
            </a:pPr>
            <a:r>
              <a:rPr lang="en-US" sz="2000" kern="0" dirty="0">
                <a:solidFill>
                  <a:schemeClr val="tx1"/>
                </a:solidFill>
              </a:rPr>
              <a:t>ComEd Incentives</a:t>
            </a:r>
            <a:br>
              <a:rPr lang="en-US" sz="2000" kern="0" dirty="0">
                <a:solidFill>
                  <a:schemeClr val="tx1"/>
                </a:solidFill>
              </a:rPr>
            </a:br>
            <a:r>
              <a:rPr lang="en-US" sz="2000" b="0" kern="0" dirty="0">
                <a:solidFill>
                  <a:srgbClr val="009FC2"/>
                </a:solidFill>
                <a:hlinkClick r:id="rId3"/>
              </a:rPr>
              <a:t>ComEd.com/</a:t>
            </a:r>
            <a:r>
              <a:rPr lang="en-US" sz="2000" b="0" kern="0" dirty="0" err="1">
                <a:solidFill>
                  <a:srgbClr val="009FC2"/>
                </a:solidFill>
                <a:hlinkClick r:id="rId3"/>
              </a:rPr>
              <a:t>BizIncentives</a:t>
            </a:r>
            <a:endParaRPr lang="en-US" sz="2000" b="0" kern="0" dirty="0">
              <a:solidFill>
                <a:srgbClr val="009FC2"/>
              </a:solidFill>
            </a:endParaRPr>
          </a:p>
          <a:p>
            <a:pPr marL="457200" indent="-457200">
              <a:spcBef>
                <a:spcPts val="0"/>
              </a:spcBef>
              <a:spcAft>
                <a:spcPts val="1400"/>
              </a:spcAft>
              <a:buClr>
                <a:srgbClr val="000000"/>
              </a:buClr>
              <a:defRPr/>
            </a:pPr>
            <a:r>
              <a:rPr lang="en-US" sz="2000" kern="0" dirty="0">
                <a:solidFill>
                  <a:schemeClr val="tx1"/>
                </a:solidFill>
              </a:rPr>
              <a:t>ComEd New Construction</a:t>
            </a:r>
            <a:br>
              <a:rPr lang="en-US" sz="2000" kern="0" dirty="0">
                <a:solidFill>
                  <a:schemeClr val="tx1"/>
                </a:solidFill>
              </a:rPr>
            </a:br>
            <a:r>
              <a:rPr lang="en-US" sz="2000" b="0" kern="0" dirty="0">
                <a:solidFill>
                  <a:srgbClr val="009FC2"/>
                </a:solidFill>
                <a:hlinkClick r:id="rId4"/>
              </a:rPr>
              <a:t>ComEd.com/</a:t>
            </a:r>
            <a:r>
              <a:rPr lang="en-US" sz="2000" b="0" kern="0" dirty="0" err="1">
                <a:solidFill>
                  <a:srgbClr val="009FC2"/>
                </a:solidFill>
                <a:hlinkClick r:id="rId4"/>
              </a:rPr>
              <a:t>NewConstruction</a:t>
            </a:r>
            <a:endParaRPr lang="en-US" sz="2000" b="0" u="sng" kern="0" dirty="0">
              <a:solidFill>
                <a:srgbClr val="009FC2"/>
              </a:solidFill>
            </a:endParaRPr>
          </a:p>
          <a:p>
            <a:pPr marL="457200" indent="-457200">
              <a:spcBef>
                <a:spcPts val="0"/>
              </a:spcBef>
              <a:spcAft>
                <a:spcPts val="1400"/>
              </a:spcAft>
              <a:buClr>
                <a:srgbClr val="000000"/>
              </a:buClr>
              <a:defRPr/>
            </a:pPr>
            <a:r>
              <a:rPr lang="en-US" sz="2000" kern="0" dirty="0">
                <a:solidFill>
                  <a:schemeClr val="tx1"/>
                </a:solidFill>
              </a:rPr>
              <a:t>ComEd Public Sector</a:t>
            </a:r>
            <a:br>
              <a:rPr lang="en-US" sz="2000" kern="0" dirty="0">
                <a:solidFill>
                  <a:schemeClr val="tx1"/>
                </a:solidFill>
              </a:rPr>
            </a:br>
            <a:r>
              <a:rPr lang="en-US" sz="2000" b="0" kern="0" dirty="0">
                <a:solidFill>
                  <a:srgbClr val="009FC2"/>
                </a:solidFill>
                <a:hlinkClick r:id="rId5"/>
              </a:rPr>
              <a:t>ComEd.com/</a:t>
            </a:r>
            <a:r>
              <a:rPr lang="en-US" sz="2000" b="0" kern="0" dirty="0" err="1">
                <a:solidFill>
                  <a:srgbClr val="009FC2"/>
                </a:solidFill>
                <a:hlinkClick r:id="rId5"/>
              </a:rPr>
              <a:t>PublicSectorEE</a:t>
            </a:r>
            <a:endParaRPr lang="en-US" sz="2000" b="0" kern="0" dirty="0">
              <a:solidFill>
                <a:srgbClr val="009FC2"/>
              </a:solidFill>
            </a:endParaRPr>
          </a:p>
          <a:p>
            <a:pPr>
              <a:spcBef>
                <a:spcPct val="0"/>
              </a:spcBef>
              <a:buFontTx/>
              <a:buNone/>
            </a:pPr>
            <a:endParaRPr lang="en-US" altLang="en-US" sz="2000" dirty="0">
              <a:solidFill>
                <a:schemeClr val="tx1"/>
              </a:solidFill>
            </a:endParaRPr>
          </a:p>
          <a:p>
            <a:pPr>
              <a:spcBef>
                <a:spcPct val="0"/>
              </a:spcBef>
              <a:buFontTx/>
              <a:buNone/>
            </a:pPr>
            <a:endParaRPr lang="en-US" altLang="en-US" sz="2000" dirty="0">
              <a:solidFill>
                <a:schemeClr val="tx1"/>
              </a:solidFill>
            </a:endParaRPr>
          </a:p>
          <a:p>
            <a:pPr>
              <a:spcBef>
                <a:spcPct val="0"/>
              </a:spcBef>
              <a:buFontTx/>
              <a:buNone/>
            </a:pPr>
            <a:r>
              <a:rPr lang="en-US" altLang="en-US" sz="2000" dirty="0">
                <a:solidFill>
                  <a:schemeClr val="tx1"/>
                </a:solidFill>
              </a:rPr>
              <a:t>Outreach Support Contact:</a:t>
            </a:r>
          </a:p>
          <a:p>
            <a:pPr>
              <a:spcBef>
                <a:spcPct val="0"/>
              </a:spcBef>
              <a:buFontTx/>
              <a:buNone/>
            </a:pPr>
            <a:endParaRPr lang="en-US" altLang="en-US" sz="2200" dirty="0">
              <a:solidFill>
                <a:schemeClr val="tx1"/>
              </a:solidFill>
            </a:endParaRPr>
          </a:p>
          <a:p>
            <a:pPr>
              <a:spcBef>
                <a:spcPct val="0"/>
              </a:spcBef>
              <a:buFontTx/>
              <a:buNone/>
            </a:pPr>
            <a:r>
              <a:rPr lang="en-US" altLang="en-US" sz="2200" dirty="0">
                <a:solidFill>
                  <a:schemeClr val="tx1"/>
                </a:solidFill>
              </a:rPr>
              <a:t>Hanh Pham</a:t>
            </a:r>
            <a:br>
              <a:rPr lang="en-US" altLang="en-US" sz="2200" dirty="0">
                <a:solidFill>
                  <a:schemeClr val="tx1"/>
                </a:solidFill>
              </a:rPr>
            </a:br>
            <a:r>
              <a:rPr lang="en-US" altLang="en-US" sz="2000" b="0" dirty="0">
                <a:solidFill>
                  <a:schemeClr val="tx1"/>
                </a:solidFill>
              </a:rPr>
              <a:t>Project Manager</a:t>
            </a:r>
            <a:br>
              <a:rPr lang="en-US" altLang="en-US" sz="2000" b="0" dirty="0">
                <a:solidFill>
                  <a:schemeClr val="tx1"/>
                </a:solidFill>
              </a:rPr>
            </a:br>
            <a:r>
              <a:rPr lang="en-US" altLang="en-US" sz="2000" b="0" dirty="0">
                <a:solidFill>
                  <a:schemeClr val="tx1"/>
                </a:solidFill>
              </a:rPr>
              <a:t>773-842-7902</a:t>
            </a:r>
            <a:br>
              <a:rPr lang="en-US" altLang="en-US" sz="2000" b="0" dirty="0">
                <a:solidFill>
                  <a:srgbClr val="000000"/>
                </a:solidFill>
              </a:rPr>
            </a:br>
            <a:r>
              <a:rPr lang="en-US" altLang="en-US" sz="2000" b="0" dirty="0">
                <a:solidFill>
                  <a:srgbClr val="000000"/>
                </a:solidFill>
              </a:rPr>
              <a:t>hpham@willdan.com</a:t>
            </a:r>
            <a:endParaRPr lang="en-US" altLang="en-US" sz="2000" b="0" dirty="0">
              <a:solidFill>
                <a:srgbClr val="009FC2"/>
              </a:solidFill>
            </a:endParaRPr>
          </a:p>
          <a:p>
            <a:pPr>
              <a:spcBef>
                <a:spcPct val="0"/>
              </a:spcBef>
              <a:buFontTx/>
              <a:buNone/>
            </a:pPr>
            <a:endParaRPr lang="en-US" altLang="en-US" b="0" dirty="0">
              <a:solidFill>
                <a:srgbClr val="CC0000"/>
              </a:solidFill>
            </a:endParaRPr>
          </a:p>
          <a:p>
            <a:pPr marL="457200" indent="-457200">
              <a:spcBef>
                <a:spcPts val="0"/>
              </a:spcBef>
              <a:spcAft>
                <a:spcPts val="1400"/>
              </a:spcAft>
              <a:buClr>
                <a:srgbClr val="000000"/>
              </a:buClr>
              <a:defRPr/>
            </a:pPr>
            <a:endParaRPr lang="en-US" b="0" kern="0" dirty="0">
              <a:solidFill>
                <a:srgbClr val="009FC2"/>
              </a:solidFill>
            </a:endParaRPr>
          </a:p>
          <a:p>
            <a:pPr lvl="1">
              <a:buFontTx/>
              <a:buNone/>
              <a:defRPr/>
            </a:pPr>
            <a:endParaRPr lang="en-US" sz="3000" b="0" kern="0" dirty="0">
              <a:solidFill>
                <a:srgbClr val="000000"/>
              </a:solidFill>
            </a:endParaRPr>
          </a:p>
        </p:txBody>
      </p:sp>
      <p:pic>
        <p:nvPicPr>
          <p:cNvPr id="6" name="Picture 5" descr="For your business.jpg">
            <a:extLst>
              <a:ext uri="{FF2B5EF4-FFF2-40B4-BE49-F238E27FC236}">
                <a16:creationId xmlns:a16="http://schemas.microsoft.com/office/drawing/2014/main" id="{51DD5290-79CB-4712-8DBC-B9263E86DF1E}"/>
              </a:ext>
            </a:extLst>
          </p:cNvPr>
          <p:cNvPicPr>
            <a:picLocks noChangeAspect="1"/>
          </p:cNvPicPr>
          <p:nvPr/>
        </p:nvPicPr>
        <p:blipFill rotWithShape="1">
          <a:blip r:embed="rId6">
            <a:extLst>
              <a:ext uri="{28A0092B-C50C-407E-A947-70E740481C1C}">
                <a14:useLocalDpi xmlns:a14="http://schemas.microsoft.com/office/drawing/2010/main" val="0"/>
              </a:ext>
            </a:extLst>
          </a:blip>
          <a:srcRect t="9805"/>
          <a:stretch/>
        </p:blipFill>
        <p:spPr>
          <a:xfrm>
            <a:off x="4572000" y="1225899"/>
            <a:ext cx="4451439" cy="2887688"/>
          </a:xfrm>
          <a:prstGeom prst="rect">
            <a:avLst/>
          </a:prstGeom>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90" y="858442"/>
          <a:ext cx="1587" cy="1190"/>
        </p:xfrm>
        <a:graphic>
          <a:graphicData uri="http://schemas.openxmlformats.org/presentationml/2006/ole">
            <mc:AlternateContent xmlns:mc="http://schemas.openxmlformats.org/markup-compatibility/2006">
              <mc:Choice xmlns:v="urn:schemas-microsoft-com:vml" Requires="v">
                <p:oleObj spid="_x0000_s1039" name="think-cell Slide" r:id="rId5" imgW="216" imgH="216" progId="TCLayout.ActiveDocument.1">
                  <p:embed/>
                </p:oleObj>
              </mc:Choice>
              <mc:Fallback>
                <p:oleObj name="think-cell Slide" r:id="rId5" imgW="216" imgH="216" progId="TCLayout.ActiveDocument.1">
                  <p:embed/>
                  <p:pic>
                    <p:nvPicPr>
                      <p:cNvPr id="26" name="Object 25" hidden="1"/>
                      <p:cNvPicPr/>
                      <p:nvPr/>
                    </p:nvPicPr>
                    <p:blipFill>
                      <a:blip r:embed="rId6"/>
                      <a:stretch>
                        <a:fillRect/>
                      </a:stretch>
                    </p:blipFill>
                    <p:spPr>
                      <a:xfrm>
                        <a:off x="1590" y="858442"/>
                        <a:ext cx="1587" cy="1190"/>
                      </a:xfrm>
                      <a:prstGeom prst="rect">
                        <a:avLst/>
                      </a:prstGeom>
                    </p:spPr>
                  </p:pic>
                </p:oleObj>
              </mc:Fallback>
            </mc:AlternateContent>
          </a:graphicData>
        </a:graphic>
      </p:graphicFrame>
      <p:sp>
        <p:nvSpPr>
          <p:cNvPr id="3" name="Title 2"/>
          <p:cNvSpPr>
            <a:spLocks noGrp="1"/>
          </p:cNvSpPr>
          <p:nvPr>
            <p:ph type="title"/>
          </p:nvPr>
        </p:nvSpPr>
        <p:spPr>
          <a:xfrm>
            <a:off x="595266" y="354109"/>
            <a:ext cx="8329612" cy="608012"/>
          </a:xfrm>
        </p:spPr>
        <p:txBody>
          <a:bodyPr/>
          <a:lstStyle/>
          <a:p>
            <a:r>
              <a:rPr lang="en-US" sz="2800" dirty="0"/>
              <a:t>Energy Efficiency Offerings Portfolio-wide</a:t>
            </a:r>
          </a:p>
        </p:txBody>
      </p:sp>
      <p:sp>
        <p:nvSpPr>
          <p:cNvPr id="27" name="Content Placeholder 2"/>
          <p:cNvSpPr txBox="1">
            <a:spLocks/>
          </p:cNvSpPr>
          <p:nvPr/>
        </p:nvSpPr>
        <p:spPr bwMode="auto">
          <a:xfrm>
            <a:off x="4381312" y="2872432"/>
            <a:ext cx="2133600" cy="306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227013" marR="0" lvl="0" indent="-227013" algn="l" defTabSz="914400" rtl="0" eaLnBrk="0" fontAlgn="base" latinLnBrk="0" hangingPunct="0">
              <a:lnSpc>
                <a:spcPct val="100000"/>
              </a:lnSpc>
              <a:spcBef>
                <a:spcPts val="600"/>
              </a:spcBef>
              <a:spcAft>
                <a:spcPct val="0"/>
              </a:spcAft>
              <a:buClrTx/>
              <a:buSzTx/>
              <a:buFont typeface="Wingdings"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Business Instant Lighting</a:t>
            </a:r>
            <a:r>
              <a:rPr kumimoji="0" lang="en-US" sz="1600" b="0" i="0" u="none" strike="noStrike" kern="1200" cap="none" spc="0" normalizeH="0" noProof="0" dirty="0">
                <a:ln>
                  <a:noFill/>
                </a:ln>
                <a:solidFill>
                  <a:srgbClr val="000000"/>
                </a:solidFill>
                <a:effectLst/>
                <a:uLnTx/>
                <a:uFillTx/>
                <a:latin typeface="Arial" panose="020B0604020202020204" pitchFamily="34" charset="0"/>
                <a:ea typeface="+mn-ea"/>
                <a:cs typeface="+mn-cs"/>
              </a:rPr>
              <a: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Discounts</a:t>
            </a:r>
            <a:endParaRPr kumimoji="0" lang="en-US" sz="1600" b="0" i="0" u="none" kern="1200" cap="none" spc="0" normalizeH="0" noProof="0" dirty="0">
              <a:ln>
                <a:noFill/>
              </a:ln>
              <a:solidFill>
                <a:srgbClr val="000000"/>
              </a:solidFill>
              <a:effectLst/>
              <a:uLnTx/>
              <a:uFillTx/>
              <a:latin typeface="Arial" panose="020B0604020202020204" pitchFamily="34" charset="0"/>
              <a:ea typeface="+mn-ea"/>
              <a:cs typeface="+mn-cs"/>
            </a:endParaRPr>
          </a:p>
          <a:p>
            <a:pPr marL="227013" marR="0" lvl="0" indent="-227013" algn="l" defTabSz="914400" rtl="0" eaLnBrk="0" fontAlgn="base" latinLnBrk="0" hangingPunct="0">
              <a:lnSpc>
                <a:spcPct val="100000"/>
              </a:lnSpc>
              <a:spcBef>
                <a:spcPts val="600"/>
              </a:spcBef>
              <a:spcAft>
                <a:spcPct val="0"/>
              </a:spcAft>
              <a:buClrTx/>
              <a:buSzTx/>
              <a:buFont typeface="Wingdings"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Business Products Discounts</a:t>
            </a:r>
          </a:p>
          <a:p>
            <a:pPr marL="274320" marR="0" lvl="0" indent="-27432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8" name="Picture 27"/>
          <p:cNvPicPr>
            <a:picLocks noChangeAspect="1" noChangeArrowheads="1"/>
          </p:cNvPicPr>
          <p:nvPr/>
        </p:nvPicPr>
        <p:blipFill rotWithShape="1">
          <a:blip r:embed="rId7">
            <a:extLst>
              <a:ext uri="{28A0092B-C50C-407E-A947-70E740481C1C}">
                <a14:useLocalDpi xmlns:a14="http://schemas.microsoft.com/office/drawing/2010/main" val="0"/>
              </a:ext>
            </a:extLst>
          </a:blip>
          <a:srcRect l="52821" t="4199" r="26589" b="4199"/>
          <a:stretch/>
        </p:blipFill>
        <p:spPr bwMode="auto">
          <a:xfrm>
            <a:off x="4533712" y="1143000"/>
            <a:ext cx="1295400" cy="129873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Content Placeholder 2"/>
          <p:cNvSpPr txBox="1">
            <a:spLocks/>
          </p:cNvSpPr>
          <p:nvPr/>
        </p:nvSpPr>
        <p:spPr bwMode="auto">
          <a:xfrm>
            <a:off x="2199946" y="2868628"/>
            <a:ext cx="2103121" cy="250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227013" marR="0" lvl="1" indent="-227013" algn="l" defTabSz="914400"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Standard</a:t>
            </a:r>
          </a:p>
          <a:p>
            <a:pPr marL="227013" marR="0" lvl="1" indent="-227013" algn="l" defTabSz="914400"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Custom  </a:t>
            </a:r>
          </a:p>
          <a:p>
            <a:pPr marL="227013" marR="0" lvl="1" indent="-227013" algn="l" defTabSz="914400"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Small Business Energy Savings</a:t>
            </a:r>
          </a:p>
          <a:p>
            <a:pPr marL="227013" lvl="1" indent="-227013">
              <a:spcBef>
                <a:spcPts val="600"/>
              </a:spcBef>
              <a:buClr>
                <a:schemeClr val="tx1"/>
              </a:buClr>
              <a:buFont typeface="Wingdings" panose="05000000000000000000" pitchFamily="2" charset="2"/>
              <a:buChar char="ü"/>
              <a:defRPr/>
            </a:pPr>
            <a:r>
              <a:rPr lang="en-US" sz="1600" dirty="0">
                <a:solidFill>
                  <a:srgbClr val="009FC2"/>
                </a:solidFill>
              </a:rPr>
              <a:t>New Construction</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30" name="Picture 29"/>
          <p:cNvPicPr>
            <a:picLocks noChangeAspect="1" noChangeArrowheads="1"/>
          </p:cNvPicPr>
          <p:nvPr/>
        </p:nvPicPr>
        <p:blipFill rotWithShape="1">
          <a:blip r:embed="rId7">
            <a:extLst>
              <a:ext uri="{28A0092B-C50C-407E-A947-70E740481C1C}">
                <a14:useLocalDpi xmlns:a14="http://schemas.microsoft.com/office/drawing/2010/main" val="0"/>
              </a:ext>
            </a:extLst>
          </a:blip>
          <a:srcRect l="29981" t="4256" r="50885" b="4141"/>
          <a:stretch/>
        </p:blipFill>
        <p:spPr bwMode="auto">
          <a:xfrm>
            <a:off x="2477705" y="1181444"/>
            <a:ext cx="1017640" cy="12770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2218902" y="2205017"/>
            <a:ext cx="1590252" cy="584775"/>
          </a:xfrm>
          <a:prstGeom prst="rect">
            <a:avLst/>
          </a:prstGeom>
          <a:solidFill>
            <a:srgbClr val="FFFFFF"/>
          </a:solidFill>
        </p:spPr>
        <p:txBody>
          <a:bodyPr wrap="square" anchor="b" anchorCtr="0">
            <a:sp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u="none" strike="noStrike" kern="1200" cap="none" spc="0" normalizeH="0" baseline="0" noProof="0" dirty="0">
                <a:ln>
                  <a:noFill/>
                </a:ln>
                <a:solidFill>
                  <a:srgbClr val="000000"/>
                </a:solidFill>
                <a:effectLst/>
                <a:uLnTx/>
                <a:uFillTx/>
                <a:latin typeface="Arial"/>
                <a:ea typeface="+mn-ea"/>
                <a:cs typeface="Arial"/>
              </a:rPr>
              <a:t>Incentives</a:t>
            </a:r>
            <a:endParaRPr kumimoji="0" lang="en-US" sz="2000" u="none" strike="noStrike" kern="1200" cap="none" spc="0" normalizeH="0" baseline="0" noProof="0" dirty="0">
              <a:ln>
                <a:noFill/>
              </a:ln>
              <a:solidFill>
                <a:srgbClr val="000000"/>
              </a:solidFill>
              <a:effectLst/>
              <a:uLnTx/>
              <a:uFillTx/>
              <a:latin typeface="Arial"/>
              <a:ea typeface="+mn-ea"/>
              <a:cs typeface="Arial"/>
            </a:endParaRPr>
          </a:p>
        </p:txBody>
      </p:sp>
      <p:sp>
        <p:nvSpPr>
          <p:cNvPr id="32" name="Content Placeholder 2"/>
          <p:cNvSpPr txBox="1">
            <a:spLocks/>
          </p:cNvSpPr>
          <p:nvPr/>
        </p:nvSpPr>
        <p:spPr bwMode="auto">
          <a:xfrm>
            <a:off x="6629398" y="2878136"/>
            <a:ext cx="2438400" cy="231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227013" marR="0" lvl="0" indent="-227013" algn="l" defTabSz="914400" rtl="0" eaLnBrk="0" fontAlgn="base" latinLnBrk="0" hangingPunct="0">
              <a:lnSpc>
                <a:spcPct val="100000"/>
              </a:lnSpc>
              <a:spcBef>
                <a:spcPts val="600"/>
              </a:spcBef>
              <a:spcAft>
                <a:spcPct val="0"/>
              </a:spcAft>
              <a:buClrTx/>
              <a:buSzTx/>
              <a:buFont typeface="Wingdings" charset="2"/>
              <a:buChar char="ü"/>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Retro-commissioning</a:t>
            </a:r>
          </a:p>
          <a:p>
            <a:pPr marL="227013" marR="0" lvl="0" indent="-227013" algn="l" defTabSz="914400" rtl="0" eaLnBrk="0" fontAlgn="base" latinLnBrk="0" hangingPunct="0">
              <a:lnSpc>
                <a:spcPct val="100000"/>
              </a:lnSpc>
              <a:spcBef>
                <a:spcPts val="600"/>
              </a:spcBef>
              <a:spcAft>
                <a:spcPct val="0"/>
              </a:spcAft>
              <a:buClrTx/>
              <a:buSzTx/>
              <a:buFont typeface="Wingdings" charset="2"/>
              <a:buChar char="ü"/>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Rooftop Units</a:t>
            </a:r>
          </a:p>
          <a:p>
            <a:pPr marL="227013" marR="0" lvl="0" indent="-227013" algn="l" defTabSz="914400" rtl="0" eaLnBrk="0" fontAlgn="base" latinLnBrk="0" hangingPunct="0">
              <a:lnSpc>
                <a:spcPct val="100000"/>
              </a:lnSpc>
              <a:spcBef>
                <a:spcPts val="600"/>
              </a:spcBef>
              <a:spcAft>
                <a:spcPct val="0"/>
              </a:spcAft>
              <a:buClrTx/>
              <a:buSzTx/>
              <a:buFont typeface="Wingdings" charset="2"/>
              <a:buChar char="ü"/>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Compressed Air </a:t>
            </a:r>
          </a:p>
          <a:p>
            <a:pPr marL="227013" marR="0" lvl="0" indent="-227013" algn="l" defTabSz="914400" rtl="0" eaLnBrk="0" fontAlgn="base" latinLnBrk="0" hangingPunct="0">
              <a:lnSpc>
                <a:spcPct val="100000"/>
              </a:lnSpc>
              <a:spcBef>
                <a:spcPts val="600"/>
              </a:spcBef>
              <a:spcAft>
                <a:spcPct val="0"/>
              </a:spcAft>
              <a:buClrTx/>
              <a:buSzTx/>
              <a:buFont typeface="Wingdings" charset="2"/>
              <a:buChar char="ü"/>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Industrial Refrigeration</a:t>
            </a:r>
          </a:p>
          <a:p>
            <a:pPr marL="227013" marR="0" lvl="0" indent="-227013" algn="l" defTabSz="914400" rtl="0" eaLnBrk="0" fontAlgn="base" latinLnBrk="0" hangingPunct="0">
              <a:lnSpc>
                <a:spcPct val="100000"/>
              </a:lnSpc>
              <a:spcBef>
                <a:spcPts val="600"/>
              </a:spcBef>
              <a:spcAft>
                <a:spcPct val="0"/>
              </a:spcAft>
              <a:buClrTx/>
              <a:buSzTx/>
              <a:buFont typeface="Wingdings" charset="2"/>
              <a:buChar char="ü"/>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Process Cooling</a:t>
            </a:r>
          </a:p>
        </p:txBody>
      </p:sp>
      <p:sp>
        <p:nvSpPr>
          <p:cNvPr id="33" name="Rectangle 32"/>
          <p:cNvSpPr/>
          <p:nvPr/>
        </p:nvSpPr>
        <p:spPr>
          <a:xfrm>
            <a:off x="4395112" y="2170166"/>
            <a:ext cx="1587150" cy="615553"/>
          </a:xfrm>
          <a:prstGeom prst="rect">
            <a:avLst/>
          </a:prstGeom>
          <a:solidFill>
            <a:srgbClr val="FFFFFF"/>
          </a:solidFill>
        </p:spPr>
        <p:txBody>
          <a:bodyPr wrap="square" anchor="b" anchorCtr="0">
            <a:sp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lvl="0">
              <a:defRPr/>
            </a:pPr>
            <a:r>
              <a:rPr lang="en-US" altLang="en-US" sz="1800" dirty="0">
                <a:solidFill>
                  <a:srgbClr val="000000"/>
                </a:solidFill>
                <a:latin typeface="Arial"/>
                <a:cs typeface="Arial"/>
              </a:rPr>
              <a:t>Discounts</a:t>
            </a:r>
            <a:endParaRPr lang="en-US" sz="2000" dirty="0">
              <a:solidFill>
                <a:srgbClr val="000000"/>
              </a:solidFill>
              <a:latin typeface="Arial"/>
              <a:cs typeface="Arial"/>
            </a:endParaRPr>
          </a:p>
        </p:txBody>
      </p:sp>
      <p:pic>
        <p:nvPicPr>
          <p:cNvPr id="34" name="Picture 33"/>
          <p:cNvPicPr>
            <a:picLocks noChangeAspect="1" noChangeArrowheads="1"/>
          </p:cNvPicPr>
          <p:nvPr/>
        </p:nvPicPr>
        <p:blipFill rotWithShape="1">
          <a:blip r:embed="rId7">
            <a:extLst>
              <a:ext uri="{28A0092B-C50C-407E-A947-70E740481C1C}">
                <a14:useLocalDpi xmlns:a14="http://schemas.microsoft.com/office/drawing/2010/main" val="0"/>
              </a:ext>
            </a:extLst>
          </a:blip>
          <a:srcRect l="1483" t="4256" r="74699" b="4141"/>
          <a:stretch/>
        </p:blipFill>
        <p:spPr bwMode="auto">
          <a:xfrm>
            <a:off x="265760" y="1143536"/>
            <a:ext cx="1735130" cy="12858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6624620" y="2170166"/>
            <a:ext cx="1663352" cy="615553"/>
          </a:xfrm>
          <a:prstGeom prst="rect">
            <a:avLst/>
          </a:prstGeom>
          <a:solidFill>
            <a:srgbClr val="FFFFFF"/>
          </a:solidFill>
        </p:spPr>
        <p:txBody>
          <a:bodyPr wrap="square" anchor="b" anchorCtr="0">
            <a:sp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lvl="0">
              <a:defRPr/>
            </a:pPr>
            <a:r>
              <a:rPr lang="en-US" altLang="en-US" sz="1800" dirty="0">
                <a:solidFill>
                  <a:srgbClr val="000000"/>
                </a:solidFill>
                <a:latin typeface="Arial"/>
                <a:cs typeface="Arial"/>
              </a:rPr>
              <a:t>Optimization</a:t>
            </a:r>
            <a:endParaRPr lang="en-US" sz="2000" dirty="0">
              <a:solidFill>
                <a:srgbClr val="000000"/>
              </a:solidFill>
              <a:latin typeface="Arial"/>
              <a:cs typeface="Arial"/>
            </a:endParaRPr>
          </a:p>
        </p:txBody>
      </p:sp>
      <p:pic>
        <p:nvPicPr>
          <p:cNvPr id="39"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2810" y="1159181"/>
            <a:ext cx="777166" cy="1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6200" y="2133600"/>
            <a:ext cx="1981200" cy="381000"/>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35" name="Content Placeholder 2"/>
          <p:cNvSpPr txBox="1">
            <a:spLocks/>
          </p:cNvSpPr>
          <p:nvPr/>
        </p:nvSpPr>
        <p:spPr bwMode="auto">
          <a:xfrm>
            <a:off x="400688" y="2846290"/>
            <a:ext cx="1981202" cy="3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227013" marR="0" lvl="1" indent="-227013" algn="l" defTabSz="914400"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Facility  </a:t>
            </a:r>
          </a:p>
          <a:p>
            <a:pPr marL="227013" marR="0" lvl="1" indent="-227013" algn="l" defTabSz="914400"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Laboratory  </a:t>
            </a:r>
          </a:p>
          <a:p>
            <a:pPr marL="227013" marR="0" lvl="1" indent="-227013" algn="l" defTabSz="914400"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Healthcare  </a:t>
            </a:r>
          </a:p>
          <a:p>
            <a:pPr marL="227013" marR="0" lvl="1" indent="-227013" algn="l" defTabSz="914400"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Data Center  </a:t>
            </a:r>
          </a:p>
          <a:p>
            <a:pPr marL="227013" marR="0" lvl="1" indent="-227013" algn="l" defTabSz="914400"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Combined</a:t>
            </a:r>
            <a:b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Heat and Power  </a:t>
            </a:r>
          </a:p>
          <a:p>
            <a:pPr marL="227013" marR="0" lvl="1" indent="-227013" algn="l" defTabSz="914400" rtl="0" eaLnBrk="0" fontAlgn="base" latinLnBrk="0" hangingPunct="0">
              <a:lnSpc>
                <a:spcPct val="100000"/>
              </a:lnSpc>
              <a:spcBef>
                <a:spcPts val="60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Process Efficiency</a:t>
            </a:r>
          </a:p>
          <a:p>
            <a:pPr marL="227013" lvl="1" indent="-227013">
              <a:spcBef>
                <a:spcPts val="600"/>
              </a:spcBef>
              <a:buClr>
                <a:schemeClr val="tx1"/>
              </a:buClr>
              <a:buFont typeface="Wingdings" panose="05000000000000000000" pitchFamily="2" charset="2"/>
              <a:buChar char="ü"/>
              <a:defRPr/>
            </a:pPr>
            <a:r>
              <a:rPr lang="en-US" sz="1600" dirty="0">
                <a:solidFill>
                  <a:srgbClr val="009FC2"/>
                </a:solidFill>
              </a:rPr>
              <a:t>New Construction</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6" name="Rectangle 35"/>
          <p:cNvSpPr/>
          <p:nvPr/>
        </p:nvSpPr>
        <p:spPr>
          <a:xfrm>
            <a:off x="400690" y="2154147"/>
            <a:ext cx="1524000" cy="646331"/>
          </a:xfrm>
          <a:prstGeom prst="rect">
            <a:avLst/>
          </a:prstGeom>
          <a:solidFill>
            <a:srgbClr val="FFFFFF"/>
          </a:solidFill>
        </p:spPr>
        <p:txBody>
          <a:bodyPr wrap="square">
            <a:sp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800" u="none" strike="noStrike" kern="1200" cap="none" spc="0" normalizeH="0" baseline="0" noProof="0" dirty="0">
                <a:ln>
                  <a:noFill/>
                </a:ln>
                <a:solidFill>
                  <a:srgbClr val="000000"/>
                </a:solidFill>
                <a:effectLst/>
                <a:uLnTx/>
                <a:uFillTx/>
                <a:latin typeface="Arial"/>
                <a:ea typeface="+mn-ea"/>
                <a:cs typeface="Arial"/>
              </a:rPr>
              <a:t>Technical Assistance</a:t>
            </a:r>
            <a:endParaRPr kumimoji="0" lang="en-US" sz="1800" u="none" strike="noStrike" kern="1200" cap="none" spc="0" normalizeH="0" baseline="0" noProof="0" dirty="0">
              <a:ln>
                <a:noFill/>
              </a:ln>
              <a:solidFill>
                <a:srgbClr val="000000"/>
              </a:solidFill>
              <a:effectLst/>
              <a:uLnTx/>
              <a:uFillTx/>
              <a:latin typeface="Arial"/>
              <a:ea typeface="+mn-ea"/>
              <a:cs typeface="Arial"/>
            </a:endParaRPr>
          </a:p>
        </p:txBody>
      </p:sp>
      <p:sp>
        <p:nvSpPr>
          <p:cNvPr id="18" name="Rectangle 17"/>
          <p:cNvSpPr/>
          <p:nvPr/>
        </p:nvSpPr>
        <p:spPr>
          <a:xfrm>
            <a:off x="6642448" y="4737785"/>
            <a:ext cx="2272950" cy="615553"/>
          </a:xfrm>
          <a:prstGeom prst="rect">
            <a:avLst/>
          </a:prstGeom>
          <a:solidFill>
            <a:srgbClr val="FFFFFF"/>
          </a:solidFill>
        </p:spPr>
        <p:txBody>
          <a:bodyPr wrap="square" anchor="b" anchorCtr="0">
            <a:sp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lvl="0">
              <a:defRPr/>
            </a:pPr>
            <a:r>
              <a:rPr lang="en-US" altLang="en-US" sz="1800" dirty="0">
                <a:solidFill>
                  <a:srgbClr val="000000"/>
                </a:solidFill>
                <a:latin typeface="Arial"/>
                <a:cs typeface="Arial"/>
              </a:rPr>
              <a:t>Energy Tool</a:t>
            </a:r>
            <a:endParaRPr lang="en-US" sz="2000" dirty="0">
              <a:solidFill>
                <a:srgbClr val="000000"/>
              </a:solidFill>
              <a:latin typeface="Arial"/>
              <a:cs typeface="Arial"/>
            </a:endParaRPr>
          </a:p>
        </p:txBody>
      </p:sp>
      <p:sp>
        <p:nvSpPr>
          <p:cNvPr id="37" name="Content Placeholder 2"/>
          <p:cNvSpPr txBox="1">
            <a:spLocks/>
          </p:cNvSpPr>
          <p:nvPr/>
        </p:nvSpPr>
        <p:spPr bwMode="auto">
          <a:xfrm>
            <a:off x="6629397" y="5353338"/>
            <a:ext cx="2099935" cy="685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marL="227013" marR="0" lvl="0" indent="-227013" defTabSz="914400" rtl="0" eaLnBrk="0" fontAlgn="base" latinLnBrk="0" hangingPunct="0">
              <a:lnSpc>
                <a:spcPct val="100000"/>
              </a:lnSpc>
              <a:spcBef>
                <a:spcPts val="600"/>
              </a:spcBef>
              <a:spcAft>
                <a:spcPct val="0"/>
              </a:spcAft>
              <a:buClrTx/>
              <a:buSzTx/>
              <a:buFont typeface="Wingdings" charset="2"/>
              <a:buChar char="ü"/>
              <a:tabLst/>
              <a:defRPr/>
            </a:pPr>
            <a:r>
              <a:rPr lang="en-US" sz="1600" b="0" kern="0" dirty="0">
                <a:solidFill>
                  <a:srgbClr val="000000"/>
                </a:solidFill>
                <a:latin typeface="Arial"/>
              </a:rPr>
              <a:t>BEA (Building Energy Analyzer)</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Rectangle 19"/>
          <p:cNvSpPr/>
          <p:nvPr/>
        </p:nvSpPr>
        <p:spPr bwMode="auto">
          <a:xfrm>
            <a:off x="2217876" y="2133600"/>
            <a:ext cx="4182924" cy="381000"/>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1D850210-CBA9-4567-A981-59AB105624AF}"/>
              </a:ext>
            </a:extLst>
          </p:cNvPr>
          <p:cNvSpPr/>
          <p:nvPr/>
        </p:nvSpPr>
        <p:spPr>
          <a:xfrm>
            <a:off x="595266" y="6229830"/>
            <a:ext cx="2577950" cy="338554"/>
          </a:xfrm>
          <a:prstGeom prst="rect">
            <a:avLst/>
          </a:prstGeom>
        </p:spPr>
        <p:txBody>
          <a:bodyPr wrap="none">
            <a:spAutoFit/>
          </a:bodyPr>
          <a:lstStyle/>
          <a:p>
            <a:pPr marL="457200" indent="-457200">
              <a:spcBef>
                <a:spcPts val="0"/>
              </a:spcBef>
              <a:spcAft>
                <a:spcPts val="1400"/>
              </a:spcAft>
              <a:buClr>
                <a:srgbClr val="000000"/>
              </a:buClr>
              <a:defRPr/>
            </a:pPr>
            <a:r>
              <a:rPr lang="en-US" sz="1600" b="0" kern="0" dirty="0">
                <a:solidFill>
                  <a:srgbClr val="009FC2"/>
                </a:solidFill>
                <a:hlinkClick r:id="rId9"/>
              </a:rPr>
              <a:t>ComEd.com/</a:t>
            </a:r>
            <a:r>
              <a:rPr lang="en-US" sz="1600" b="0" kern="0" dirty="0" err="1">
                <a:solidFill>
                  <a:srgbClr val="009FC2"/>
                </a:solidFill>
                <a:hlinkClick r:id="rId9"/>
              </a:rPr>
              <a:t>BizIncentives</a:t>
            </a:r>
            <a:endParaRPr lang="en-US" sz="1600" b="0" kern="0" dirty="0">
              <a:solidFill>
                <a:srgbClr val="009FC2"/>
              </a:solidFill>
            </a:endParaRPr>
          </a:p>
        </p:txBody>
      </p:sp>
    </p:spTree>
    <p:extLst>
      <p:ext uri="{BB962C8B-B14F-4D97-AF65-F5344CB8AC3E}">
        <p14:creationId xmlns:p14="http://schemas.microsoft.com/office/powerpoint/2010/main" val="348154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85788" y="354109"/>
            <a:ext cx="7953375" cy="608012"/>
          </a:xfrm>
        </p:spPr>
        <p:txBody>
          <a:bodyPr/>
          <a:lstStyle/>
          <a:p>
            <a:r>
              <a:rPr lang="en-US" altLang="en-US" sz="2800" dirty="0"/>
              <a:t>New Construction: What We Do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2805" y="1413615"/>
            <a:ext cx="5149280" cy="3744726"/>
          </a:xfrm>
          <a:prstGeom prst="rect">
            <a:avLst/>
          </a:prstGeom>
          <a:effectLst/>
        </p:spPr>
      </p:pic>
      <p:sp>
        <p:nvSpPr>
          <p:cNvPr id="9" name="TextBox 10"/>
          <p:cNvSpPr txBox="1">
            <a:spLocks noChangeArrowheads="1"/>
          </p:cNvSpPr>
          <p:nvPr/>
        </p:nvSpPr>
        <p:spPr bwMode="auto">
          <a:xfrm>
            <a:off x="6800046" y="4942897"/>
            <a:ext cx="24746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Aft>
                <a:spcPts val="600"/>
              </a:spcAft>
            </a:pPr>
            <a:r>
              <a:rPr lang="en-US" altLang="en-US" sz="900" b="0" i="1" dirty="0">
                <a:solidFill>
                  <a:schemeClr val="bg1"/>
                </a:solidFill>
              </a:rPr>
              <a:t>Xavier Apartments, Photo by Mark Ballogg</a:t>
            </a:r>
          </a:p>
        </p:txBody>
      </p:sp>
      <p:sp>
        <p:nvSpPr>
          <p:cNvPr id="10" name="Rectangle 9">
            <a:extLst>
              <a:ext uri="{FF2B5EF4-FFF2-40B4-BE49-F238E27FC236}">
                <a16:creationId xmlns:a16="http://schemas.microsoft.com/office/drawing/2014/main" id="{34D5C6AA-80BE-4671-BF03-B4D333F7EAA0}"/>
              </a:ext>
            </a:extLst>
          </p:cNvPr>
          <p:cNvSpPr/>
          <p:nvPr/>
        </p:nvSpPr>
        <p:spPr>
          <a:xfrm>
            <a:off x="712845" y="1136453"/>
            <a:ext cx="4081105" cy="4985980"/>
          </a:xfrm>
          <a:prstGeom prst="rect">
            <a:avLst/>
          </a:prstGeom>
        </p:spPr>
        <p:txBody>
          <a:bodyPr wrap="square">
            <a:spAutoFit/>
          </a:bodyPr>
          <a:lstStyle/>
          <a:p>
            <a:pPr marL="342900" indent="-342900" eaLnBrk="1" hangingPunct="1">
              <a:spcBef>
                <a:spcPts val="1200"/>
              </a:spcBef>
              <a:buFont typeface="Wingdings" pitchFamily="2" charset="2"/>
              <a:buChar char="ü"/>
              <a:defRPr/>
            </a:pPr>
            <a:r>
              <a:rPr lang="en-US" sz="2400" b="0" kern="0" dirty="0">
                <a:latin typeface="Arial" charset="0"/>
                <a:ea typeface="ＭＳ Ｐゴシック" charset="-128"/>
                <a:cs typeface="Arial" charset="0"/>
              </a:rPr>
              <a:t>Providing expert technical assistance</a:t>
            </a:r>
          </a:p>
          <a:p>
            <a:pPr marL="342900" lvl="0" indent="-342900" eaLnBrk="1" hangingPunct="1">
              <a:spcBef>
                <a:spcPts val="1200"/>
              </a:spcBef>
              <a:buFont typeface="Wingdings" pitchFamily="2" charset="2"/>
              <a:buChar char="ü"/>
              <a:defRPr/>
            </a:pPr>
            <a:r>
              <a:rPr lang="en-US" sz="2400" b="0" kern="0" dirty="0">
                <a:solidFill>
                  <a:srgbClr val="000000"/>
                </a:solidFill>
                <a:latin typeface="Arial" charset="0"/>
                <a:ea typeface="ＭＳ Ｐゴシック" charset="-128"/>
                <a:cs typeface="Arial" charset="0"/>
              </a:rPr>
              <a:t>Offer financial incentives for implementation of electric and gas energy conservation measures that exceed current Illinois Energy Conservation Code requirements</a:t>
            </a:r>
          </a:p>
          <a:p>
            <a:pPr marL="342900" indent="-342900" eaLnBrk="1" hangingPunct="1">
              <a:spcBef>
                <a:spcPts val="1200"/>
              </a:spcBef>
              <a:buFont typeface="Wingdings" pitchFamily="2" charset="2"/>
              <a:buChar char="ü"/>
              <a:defRPr/>
            </a:pPr>
            <a:r>
              <a:rPr lang="en-US" sz="2400" b="0" kern="0" dirty="0">
                <a:latin typeface="Arial" charset="0"/>
                <a:ea typeface="ＭＳ Ｐゴシック" charset="-128"/>
                <a:cs typeface="Arial" charset="0"/>
              </a:rPr>
              <a:t>Delivering high-quality education and training</a:t>
            </a:r>
          </a:p>
          <a:p>
            <a:pPr lvl="0" eaLnBrk="1" hangingPunct="1">
              <a:spcBef>
                <a:spcPts val="1200"/>
              </a:spcBef>
              <a:defRPr/>
            </a:pPr>
            <a:endParaRPr lang="en-US" sz="2400" b="0" kern="0" dirty="0">
              <a:solidFill>
                <a:srgbClr val="000000"/>
              </a:solidFill>
              <a:latin typeface="Arial" charset="0"/>
              <a:ea typeface="ＭＳ Ｐゴシック" charset="-128"/>
              <a:cs typeface="Arial" charset="0"/>
            </a:endParaRPr>
          </a:p>
        </p:txBody>
      </p:sp>
      <p:sp>
        <p:nvSpPr>
          <p:cNvPr id="7" name="TextBox 6">
            <a:extLst>
              <a:ext uri="{FF2B5EF4-FFF2-40B4-BE49-F238E27FC236}">
                <a16:creationId xmlns:a16="http://schemas.microsoft.com/office/drawing/2014/main" id="{226FA837-F965-47CF-A0C8-48B331101CFA}"/>
              </a:ext>
            </a:extLst>
          </p:cNvPr>
          <p:cNvSpPr txBox="1"/>
          <p:nvPr/>
        </p:nvSpPr>
        <p:spPr>
          <a:xfrm>
            <a:off x="860149" y="5979304"/>
            <a:ext cx="8402911" cy="646331"/>
          </a:xfrm>
          <a:prstGeom prst="rect">
            <a:avLst/>
          </a:prstGeom>
          <a:noFill/>
        </p:spPr>
        <p:txBody>
          <a:bodyPr wrap="square" rtlCol="0">
            <a:spAutoFit/>
          </a:bodyPr>
          <a:lstStyle/>
          <a:p>
            <a:r>
              <a:rPr lang="en-US" sz="1800" b="0" i="1" dirty="0">
                <a:latin typeface="+mn-lt"/>
              </a:rPr>
              <a:t>Coordinated program between ComEd, Nicor Gas, </a:t>
            </a:r>
            <a:br>
              <a:rPr lang="en-US" sz="1800" b="0" i="1" dirty="0">
                <a:latin typeface="+mn-lt"/>
              </a:rPr>
            </a:br>
            <a:r>
              <a:rPr lang="en-US" sz="1800" b="0" i="1" dirty="0">
                <a:latin typeface="+mn-lt"/>
              </a:rPr>
              <a:t>Peoples Gas and North Shore Gas</a:t>
            </a:r>
          </a:p>
        </p:txBody>
      </p:sp>
    </p:spTree>
    <p:extLst>
      <p:ext uri="{BB962C8B-B14F-4D97-AF65-F5344CB8AC3E}">
        <p14:creationId xmlns:p14="http://schemas.microsoft.com/office/powerpoint/2010/main" val="29338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B9CC-FB88-45BC-B225-7DC69EF4F068}"/>
              </a:ext>
            </a:extLst>
          </p:cNvPr>
          <p:cNvSpPr>
            <a:spLocks noGrp="1"/>
          </p:cNvSpPr>
          <p:nvPr>
            <p:ph type="title"/>
          </p:nvPr>
        </p:nvSpPr>
        <p:spPr/>
        <p:txBody>
          <a:bodyPr/>
          <a:lstStyle/>
          <a:p>
            <a:r>
              <a:rPr lang="en-US" sz="2800" dirty="0"/>
              <a:t>Public Sector Under FEJA</a:t>
            </a:r>
          </a:p>
        </p:txBody>
      </p:sp>
      <p:sp>
        <p:nvSpPr>
          <p:cNvPr id="5" name="Content Placeholder 2">
            <a:extLst>
              <a:ext uri="{FF2B5EF4-FFF2-40B4-BE49-F238E27FC236}">
                <a16:creationId xmlns:a16="http://schemas.microsoft.com/office/drawing/2014/main" id="{0C71721C-05A4-4ED6-9DC0-CB39E9FA8A0F}"/>
              </a:ext>
            </a:extLst>
          </p:cNvPr>
          <p:cNvSpPr>
            <a:spLocks noGrp="1"/>
          </p:cNvSpPr>
          <p:nvPr>
            <p:ph idx="1"/>
          </p:nvPr>
        </p:nvSpPr>
        <p:spPr>
          <a:xfrm>
            <a:off x="585788" y="1135464"/>
            <a:ext cx="8196471" cy="5127550"/>
          </a:xfrm>
        </p:spPr>
        <p:txBody>
          <a:bodyPr/>
          <a:lstStyle/>
          <a:p>
            <a:pPr marL="0" indent="0">
              <a:buNone/>
            </a:pPr>
            <a:r>
              <a:rPr lang="en-US" altLang="en-US" sz="2400" dirty="0">
                <a:solidFill>
                  <a:srgbClr val="000000"/>
                </a:solidFill>
              </a:rPr>
              <a:t>Under the Future Energy Jobs Act (FEJA), the utilities are charged with taking on the delivery of energy efficiency offerings for these types of public sector facilities:</a:t>
            </a:r>
          </a:p>
          <a:p>
            <a:pPr marL="392113" lvl="1" indent="-265113">
              <a:buFont typeface="Wingdings" panose="05000000000000000000" pitchFamily="2" charset="2"/>
              <a:buChar char="§"/>
            </a:pPr>
            <a:r>
              <a:rPr lang="en-US" altLang="en-US" sz="2000" dirty="0">
                <a:solidFill>
                  <a:srgbClr val="000000"/>
                </a:solidFill>
              </a:rPr>
              <a:t>Units of local government (park districts, libraries, etc.)</a:t>
            </a:r>
          </a:p>
          <a:p>
            <a:pPr marL="392113" lvl="1" indent="-265113">
              <a:buFont typeface="Wingdings" panose="05000000000000000000" pitchFamily="2" charset="2"/>
              <a:buChar char="§"/>
            </a:pPr>
            <a:r>
              <a:rPr lang="en-US" altLang="en-US" sz="2000" dirty="0">
                <a:solidFill>
                  <a:srgbClr val="000000"/>
                </a:solidFill>
              </a:rPr>
              <a:t>Municipal corporations</a:t>
            </a:r>
          </a:p>
          <a:p>
            <a:pPr marL="392113" lvl="1" indent="-265113">
              <a:buFont typeface="Wingdings" panose="05000000000000000000" pitchFamily="2" charset="2"/>
              <a:buChar char="§"/>
            </a:pPr>
            <a:r>
              <a:rPr lang="en-US" altLang="en-US" sz="2000" dirty="0">
                <a:solidFill>
                  <a:srgbClr val="000000"/>
                </a:solidFill>
              </a:rPr>
              <a:t>School districts</a:t>
            </a:r>
          </a:p>
          <a:p>
            <a:pPr marL="392113" lvl="1" indent="-265113">
              <a:buFont typeface="Wingdings" panose="05000000000000000000" pitchFamily="2" charset="2"/>
              <a:buChar char="§"/>
            </a:pPr>
            <a:r>
              <a:rPr lang="en-US" altLang="en-US" sz="2000" dirty="0">
                <a:solidFill>
                  <a:srgbClr val="000000"/>
                </a:solidFill>
              </a:rPr>
              <a:t>Community college districts</a:t>
            </a:r>
          </a:p>
          <a:p>
            <a:pPr marL="392113" lvl="1" indent="-265113">
              <a:buFont typeface="Wingdings" panose="05000000000000000000" pitchFamily="2" charset="2"/>
              <a:buChar char="§"/>
            </a:pPr>
            <a:r>
              <a:rPr lang="en-US" altLang="en-US" sz="2000" dirty="0">
                <a:solidFill>
                  <a:srgbClr val="000000"/>
                </a:solidFill>
              </a:rPr>
              <a:t>Public housing*</a:t>
            </a:r>
          </a:p>
          <a:p>
            <a:pPr marL="0" indent="0">
              <a:buNone/>
            </a:pPr>
            <a:r>
              <a:rPr lang="en-US" altLang="en-US" sz="2400" dirty="0">
                <a:solidFill>
                  <a:srgbClr val="000000"/>
                </a:solidFill>
              </a:rPr>
              <a:t>Other public sector facilities may also qualify though different incentive structures will apply.</a:t>
            </a:r>
          </a:p>
          <a:p>
            <a:endParaRPr lang="en-US" altLang="en-US" sz="2400" dirty="0">
              <a:solidFill>
                <a:srgbClr val="000000"/>
              </a:solidFill>
            </a:endParaRPr>
          </a:p>
          <a:p>
            <a:pPr marL="228600" indent="-228600">
              <a:spcBef>
                <a:spcPts val="1200"/>
              </a:spcBef>
              <a:buNone/>
            </a:pPr>
            <a:r>
              <a:rPr lang="en-US" sz="1400" dirty="0"/>
              <a:t>* 	Public housing new construction or major renovations may be eligible for higher incentives through the </a:t>
            </a:r>
            <a:r>
              <a:rPr lang="en-US" sz="1400" dirty="0">
                <a:hlinkClick r:id="rId3"/>
              </a:rPr>
              <a:t>affordable housing new construction </a:t>
            </a:r>
            <a:r>
              <a:rPr lang="en-US" sz="1400" dirty="0"/>
              <a:t>offering. For more information, view our </a:t>
            </a:r>
            <a:r>
              <a:rPr lang="en-US" sz="1400" dirty="0">
                <a:hlinkClick r:id="rId4"/>
              </a:rPr>
              <a:t>on-demand webinar</a:t>
            </a:r>
            <a:r>
              <a:rPr lang="en-US" sz="1400" dirty="0"/>
              <a:t>.</a:t>
            </a:r>
          </a:p>
        </p:txBody>
      </p:sp>
    </p:spTree>
    <p:extLst>
      <p:ext uri="{BB962C8B-B14F-4D97-AF65-F5344CB8AC3E}">
        <p14:creationId xmlns:p14="http://schemas.microsoft.com/office/powerpoint/2010/main" val="32863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0" y="1447800"/>
          <a:ext cx="91440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Title 1"/>
          <p:cNvSpPr>
            <a:spLocks noGrp="1"/>
          </p:cNvSpPr>
          <p:nvPr>
            <p:ph type="title"/>
          </p:nvPr>
        </p:nvSpPr>
        <p:spPr>
          <a:xfrm>
            <a:off x="685800" y="2387600"/>
            <a:ext cx="7953375" cy="1219200"/>
          </a:xfrm>
        </p:spPr>
        <p:txBody>
          <a:bodyPr/>
          <a:lstStyle/>
          <a:p>
            <a:pPr algn="ctr"/>
            <a:r>
              <a:rPr lang="en-US" altLang="en-US" sz="2400" b="0" dirty="0"/>
              <a:t>ComEd Energy Efficiency Program New Construction</a:t>
            </a:r>
            <a:endParaRPr lang="en-US" altLang="en-US" sz="2800" dirty="0"/>
          </a:p>
        </p:txBody>
      </p:sp>
      <p:sp>
        <p:nvSpPr>
          <p:cNvPr id="9" name="TextBox 10"/>
          <p:cNvSpPr txBox="1">
            <a:spLocks noChangeArrowheads="1"/>
          </p:cNvSpPr>
          <p:nvPr/>
        </p:nvSpPr>
        <p:spPr bwMode="auto">
          <a:xfrm>
            <a:off x="7086600" y="5029200"/>
            <a:ext cx="22497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spcAft>
                <a:spcPts val="600"/>
              </a:spcAft>
            </a:pPr>
            <a:r>
              <a:rPr lang="en-US" altLang="en-US" sz="800" b="0" i="1" dirty="0">
                <a:solidFill>
                  <a:schemeClr val="bg1"/>
                </a:solidFill>
              </a:rPr>
              <a:t>Xavier Apartments, Photo by Mark Ballogg</a:t>
            </a:r>
          </a:p>
        </p:txBody>
      </p:sp>
    </p:spTree>
    <p:extLst>
      <p:ext uri="{BB962C8B-B14F-4D97-AF65-F5344CB8AC3E}">
        <p14:creationId xmlns:p14="http://schemas.microsoft.com/office/powerpoint/2010/main" val="101767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82ED-DC93-41B8-A55F-5D3E4EAF8585}"/>
              </a:ext>
            </a:extLst>
          </p:cNvPr>
          <p:cNvSpPr>
            <a:spLocks noGrp="1"/>
          </p:cNvSpPr>
          <p:nvPr>
            <p:ph type="title"/>
          </p:nvPr>
        </p:nvSpPr>
        <p:spPr/>
        <p:txBody>
          <a:bodyPr/>
          <a:lstStyle/>
          <a:p>
            <a:r>
              <a:rPr lang="en-US" sz="2800" dirty="0"/>
              <a:t>New Construction Timeline</a:t>
            </a:r>
          </a:p>
        </p:txBody>
      </p:sp>
      <p:sp>
        <p:nvSpPr>
          <p:cNvPr id="5" name="Rectangle 4">
            <a:extLst>
              <a:ext uri="{FF2B5EF4-FFF2-40B4-BE49-F238E27FC236}">
                <a16:creationId xmlns:a16="http://schemas.microsoft.com/office/drawing/2014/main" id="{AF4105E8-6AA1-4180-B9BB-62EE6EF05A32}"/>
              </a:ext>
            </a:extLst>
          </p:cNvPr>
          <p:cNvSpPr/>
          <p:nvPr/>
        </p:nvSpPr>
        <p:spPr>
          <a:xfrm>
            <a:off x="4265756" y="4668838"/>
            <a:ext cx="3656012" cy="571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TextBox 8">
            <a:extLst>
              <a:ext uri="{FF2B5EF4-FFF2-40B4-BE49-F238E27FC236}">
                <a16:creationId xmlns:a16="http://schemas.microsoft.com/office/drawing/2014/main" id="{C55DADB3-EB1A-4DA0-8280-70924E6BC402}"/>
              </a:ext>
            </a:extLst>
          </p:cNvPr>
          <p:cNvSpPr txBox="1">
            <a:spLocks noChangeArrowheads="1"/>
          </p:cNvSpPr>
          <p:nvPr/>
        </p:nvSpPr>
        <p:spPr bwMode="auto">
          <a:xfrm>
            <a:off x="4386407" y="4914901"/>
            <a:ext cx="3246437"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a:spcAft>
                <a:spcPts val="600"/>
              </a:spcAft>
            </a:pPr>
            <a:r>
              <a:rPr lang="en-US" altLang="en-US" sz="1000" i="1" dirty="0">
                <a:solidFill>
                  <a:schemeClr val="bg1"/>
                </a:solidFill>
              </a:rPr>
              <a:t>Photo courtesy of Roosevelt University</a:t>
            </a:r>
          </a:p>
        </p:txBody>
      </p:sp>
      <p:sp>
        <p:nvSpPr>
          <p:cNvPr id="7" name="TextBox 4">
            <a:extLst>
              <a:ext uri="{FF2B5EF4-FFF2-40B4-BE49-F238E27FC236}">
                <a16:creationId xmlns:a16="http://schemas.microsoft.com/office/drawing/2014/main" id="{7B41D3C9-6B22-42F7-AB53-391C73248CDC}"/>
              </a:ext>
            </a:extLst>
          </p:cNvPr>
          <p:cNvSpPr txBox="1">
            <a:spLocks noChangeArrowheads="1"/>
          </p:cNvSpPr>
          <p:nvPr/>
        </p:nvSpPr>
        <p:spPr bwMode="auto">
          <a:xfrm>
            <a:off x="4842314" y="5598468"/>
            <a:ext cx="21778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60000"/>
              </a:spcBef>
              <a:buFont typeface="Wingdings" panose="05000000000000000000" pitchFamily="2" charset="2"/>
              <a:buChar char="§"/>
              <a:defRPr sz="1400">
                <a:solidFill>
                  <a:schemeClr val="tx1"/>
                </a:solidFill>
                <a:latin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FontTx/>
              <a:buNone/>
            </a:pPr>
            <a:r>
              <a:rPr lang="en-US" altLang="en-US" sz="900" b="0" i="1" dirty="0">
                <a:solidFill>
                  <a:srgbClr val="FFFFFF"/>
                </a:solidFill>
              </a:rPr>
              <a:t>Photo courtesy of Roosevelt University</a:t>
            </a:r>
            <a:endParaRPr lang="en-US" altLang="en-US" sz="900" b="0" dirty="0">
              <a:solidFill>
                <a:srgbClr val="FFFFFF"/>
              </a:solidFill>
            </a:endParaRPr>
          </a:p>
        </p:txBody>
      </p:sp>
      <p:graphicFrame>
        <p:nvGraphicFramePr>
          <p:cNvPr id="8" name="Diagram 7">
            <a:extLst>
              <a:ext uri="{FF2B5EF4-FFF2-40B4-BE49-F238E27FC236}">
                <a16:creationId xmlns:a16="http://schemas.microsoft.com/office/drawing/2014/main" id="{26858639-0E7F-4965-AF52-698E8047F1DF}"/>
              </a:ext>
            </a:extLst>
          </p:cNvPr>
          <p:cNvGraphicFramePr/>
          <p:nvPr>
            <p:extLst>
              <p:ext uri="{D42A27DB-BD31-4B8C-83A1-F6EECF244321}">
                <p14:modId xmlns:p14="http://schemas.microsoft.com/office/powerpoint/2010/main" val="1805211780"/>
              </p:ext>
            </p:extLst>
          </p:nvPr>
        </p:nvGraphicFramePr>
        <p:xfrm>
          <a:off x="880944" y="1284293"/>
          <a:ext cx="7367707" cy="466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EAACD6A-82AB-4F80-85FA-FA4ABE680FC1}"/>
              </a:ext>
            </a:extLst>
          </p:cNvPr>
          <p:cNvSpPr txBox="1"/>
          <p:nvPr/>
        </p:nvSpPr>
        <p:spPr>
          <a:xfrm>
            <a:off x="1882251" y="1338153"/>
            <a:ext cx="6274505" cy="715581"/>
          </a:xfrm>
          <a:prstGeom prst="rect">
            <a:avLst/>
          </a:prstGeom>
          <a:noFill/>
        </p:spPr>
        <p:txBody>
          <a:bodyPr wrap="square" lIns="0" tIns="0" rIns="0" bIns="0" rtlCol="0">
            <a:spAutoFit/>
          </a:bodyPr>
          <a:lstStyle/>
          <a:p>
            <a:pPr marL="284163" indent="-284163">
              <a:spcAft>
                <a:spcPts val="300"/>
              </a:spcAft>
              <a:buFont typeface="Wingdings" charset="2"/>
              <a:buChar char="ü"/>
            </a:pPr>
            <a:r>
              <a:rPr lang="en-US" sz="2200" b="0" dirty="0"/>
              <a:t>Confirm eligibility requirements are met</a:t>
            </a:r>
          </a:p>
          <a:p>
            <a:pPr marL="284163" indent="-284163">
              <a:spcAft>
                <a:spcPts val="300"/>
              </a:spcAft>
              <a:buFont typeface="Wingdings" charset="2"/>
              <a:buChar char="ü"/>
            </a:pPr>
            <a:r>
              <a:rPr lang="en-US" sz="2200" b="0" dirty="0"/>
              <a:t>Submit application and design documentation</a:t>
            </a:r>
          </a:p>
        </p:txBody>
      </p:sp>
      <p:sp>
        <p:nvSpPr>
          <p:cNvPr id="10" name="TextBox 9">
            <a:extLst>
              <a:ext uri="{FF2B5EF4-FFF2-40B4-BE49-F238E27FC236}">
                <a16:creationId xmlns:a16="http://schemas.microsoft.com/office/drawing/2014/main" id="{B7AA3469-C03B-4616-AA47-6A4721165568}"/>
              </a:ext>
            </a:extLst>
          </p:cNvPr>
          <p:cNvSpPr txBox="1"/>
          <p:nvPr/>
        </p:nvSpPr>
        <p:spPr>
          <a:xfrm>
            <a:off x="1882251" y="2390133"/>
            <a:ext cx="6376009" cy="677108"/>
          </a:xfrm>
          <a:prstGeom prst="rect">
            <a:avLst/>
          </a:prstGeom>
          <a:noFill/>
        </p:spPr>
        <p:txBody>
          <a:bodyPr wrap="square" lIns="0" tIns="0" rIns="0" bIns="0" rtlCol="0">
            <a:spAutoFit/>
          </a:bodyPr>
          <a:lstStyle/>
          <a:p>
            <a:pPr marL="284163" indent="-284163">
              <a:spcAft>
                <a:spcPts val="0"/>
              </a:spcAft>
              <a:buFont typeface="Wingdings" charset="2"/>
              <a:buChar char="ü"/>
            </a:pPr>
            <a:r>
              <a:rPr lang="en-US" sz="2200" dirty="0">
                <a:solidFill>
                  <a:srgbClr val="009FC2"/>
                </a:solidFill>
              </a:rPr>
              <a:t>Engage with program team to determine optimal efficient design measures</a:t>
            </a:r>
          </a:p>
        </p:txBody>
      </p:sp>
      <p:sp>
        <p:nvSpPr>
          <p:cNvPr id="11" name="TextBox 10">
            <a:extLst>
              <a:ext uri="{FF2B5EF4-FFF2-40B4-BE49-F238E27FC236}">
                <a16:creationId xmlns:a16="http://schemas.microsoft.com/office/drawing/2014/main" id="{9B16EBC3-2BAB-42CB-98F4-6A57E2C30887}"/>
              </a:ext>
            </a:extLst>
          </p:cNvPr>
          <p:cNvSpPr txBox="1"/>
          <p:nvPr/>
        </p:nvSpPr>
        <p:spPr>
          <a:xfrm>
            <a:off x="1882250" y="3391792"/>
            <a:ext cx="6518944" cy="3046988"/>
          </a:xfrm>
          <a:prstGeom prst="rect">
            <a:avLst/>
          </a:prstGeom>
          <a:noFill/>
        </p:spPr>
        <p:txBody>
          <a:bodyPr wrap="square" lIns="0" tIns="0" rIns="0" bIns="0" rtlCol="0" anchor="ctr">
            <a:spAutoFit/>
          </a:bodyPr>
          <a:lstStyle/>
          <a:p>
            <a:pPr marL="284163" indent="-284163">
              <a:spcAft>
                <a:spcPts val="0"/>
              </a:spcAft>
              <a:buFont typeface="Wingdings" charset="2"/>
              <a:buChar char="ü"/>
            </a:pPr>
            <a:r>
              <a:rPr lang="en-US" sz="2200" b="0" dirty="0"/>
              <a:t>Complete measure incentive reservation, which indicates agreement to install measures</a:t>
            </a:r>
          </a:p>
          <a:p>
            <a:pPr marL="169863" indent="-169863">
              <a:spcAft>
                <a:spcPts val="0"/>
              </a:spcAft>
              <a:buFont typeface="Arial"/>
              <a:buChar char="•"/>
            </a:pPr>
            <a:endParaRPr lang="en-US" sz="2200" b="0" dirty="0"/>
          </a:p>
          <a:p>
            <a:pPr marL="169863" indent="-169863">
              <a:spcAft>
                <a:spcPts val="0"/>
              </a:spcAft>
              <a:buFont typeface="Arial"/>
              <a:buChar char="•"/>
            </a:pPr>
            <a:endParaRPr lang="en-US" sz="2200" b="0" dirty="0"/>
          </a:p>
          <a:p>
            <a:pPr marL="169863" indent="-169863">
              <a:spcAft>
                <a:spcPts val="0"/>
              </a:spcAft>
              <a:buFont typeface="Arial"/>
              <a:buChar char="•"/>
            </a:pPr>
            <a:endParaRPr lang="en-US" sz="2200" b="0" dirty="0"/>
          </a:p>
          <a:p>
            <a:pPr marL="169863" indent="-169863">
              <a:spcAft>
                <a:spcPts val="0"/>
              </a:spcAft>
              <a:buFont typeface="Arial"/>
              <a:buChar char="•"/>
            </a:pPr>
            <a:endParaRPr lang="en-US" sz="2200" b="0" dirty="0"/>
          </a:p>
          <a:p>
            <a:pPr marL="169863" indent="-169863">
              <a:spcAft>
                <a:spcPts val="0"/>
              </a:spcAft>
              <a:buFont typeface="Arial"/>
              <a:buChar char="•"/>
            </a:pPr>
            <a:endParaRPr lang="en-US" sz="2200" b="0" dirty="0"/>
          </a:p>
          <a:p>
            <a:pPr marL="169863" indent="-169863">
              <a:spcAft>
                <a:spcPts val="0"/>
              </a:spcAft>
              <a:buFont typeface="Arial"/>
              <a:buChar char="•"/>
            </a:pPr>
            <a:endParaRPr lang="en-US" sz="2200" b="0" dirty="0"/>
          </a:p>
          <a:p>
            <a:pPr marL="169863" indent="-169863">
              <a:spcAft>
                <a:spcPts val="0"/>
              </a:spcAft>
              <a:buFont typeface="Arial"/>
              <a:buChar char="•"/>
            </a:pPr>
            <a:endParaRPr lang="en-US" sz="2200" b="0" dirty="0"/>
          </a:p>
        </p:txBody>
      </p:sp>
      <p:sp>
        <p:nvSpPr>
          <p:cNvPr id="15" name="Rectangle 14">
            <a:extLst>
              <a:ext uri="{FF2B5EF4-FFF2-40B4-BE49-F238E27FC236}">
                <a16:creationId xmlns:a16="http://schemas.microsoft.com/office/drawing/2014/main" id="{CD9C46E6-E4DA-488F-A318-C3B5D24C26AB}"/>
              </a:ext>
            </a:extLst>
          </p:cNvPr>
          <p:cNvSpPr/>
          <p:nvPr/>
        </p:nvSpPr>
        <p:spPr bwMode="auto">
          <a:xfrm>
            <a:off x="894061" y="5651392"/>
            <a:ext cx="7354590" cy="374904"/>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endParaRPr lang="en-US" sz="2200" b="0" dirty="0">
              <a:solidFill>
                <a:schemeClr val="bg1"/>
              </a:solidFill>
              <a:latin typeface="Arial" charset="0"/>
            </a:endParaRPr>
          </a:p>
        </p:txBody>
      </p:sp>
      <p:sp>
        <p:nvSpPr>
          <p:cNvPr id="12" name="TextBox 11">
            <a:extLst>
              <a:ext uri="{FF2B5EF4-FFF2-40B4-BE49-F238E27FC236}">
                <a16:creationId xmlns:a16="http://schemas.microsoft.com/office/drawing/2014/main" id="{62B1DF43-C27D-407C-A585-AD35D44105E7}"/>
              </a:ext>
            </a:extLst>
          </p:cNvPr>
          <p:cNvSpPr txBox="1"/>
          <p:nvPr/>
        </p:nvSpPr>
        <p:spPr>
          <a:xfrm>
            <a:off x="1882251" y="4446706"/>
            <a:ext cx="6274505" cy="677108"/>
          </a:xfrm>
          <a:prstGeom prst="rect">
            <a:avLst/>
          </a:prstGeom>
          <a:noFill/>
        </p:spPr>
        <p:txBody>
          <a:bodyPr wrap="square" lIns="0" tIns="0" rIns="0" bIns="0" rtlCol="0">
            <a:spAutoFit/>
          </a:bodyPr>
          <a:lstStyle/>
          <a:p>
            <a:pPr marL="284163" indent="-284163">
              <a:spcAft>
                <a:spcPts val="0"/>
              </a:spcAft>
              <a:buFont typeface="Wingdings" charset="2"/>
              <a:buChar char="ü"/>
            </a:pPr>
            <a:r>
              <a:rPr lang="en-US" sz="2200" b="0" dirty="0"/>
              <a:t>Complete construction and schedule verification</a:t>
            </a:r>
          </a:p>
          <a:p>
            <a:pPr marL="284163" indent="-284163">
              <a:spcAft>
                <a:spcPts val="0"/>
              </a:spcAft>
              <a:buFont typeface="Wingdings" charset="2"/>
              <a:buChar char="ü"/>
            </a:pPr>
            <a:r>
              <a:rPr lang="en-US" sz="2200" b="0" dirty="0"/>
              <a:t>Complete the measure installation confirmation</a:t>
            </a:r>
          </a:p>
        </p:txBody>
      </p:sp>
      <p:sp>
        <p:nvSpPr>
          <p:cNvPr id="13" name="Rectangle 12">
            <a:extLst>
              <a:ext uri="{FF2B5EF4-FFF2-40B4-BE49-F238E27FC236}">
                <a16:creationId xmlns:a16="http://schemas.microsoft.com/office/drawing/2014/main" id="{27E1C32E-CC12-46B1-B116-EFBF176EC4A4}"/>
              </a:ext>
            </a:extLst>
          </p:cNvPr>
          <p:cNvSpPr/>
          <p:nvPr/>
        </p:nvSpPr>
        <p:spPr bwMode="auto">
          <a:xfrm>
            <a:off x="894062" y="5665761"/>
            <a:ext cx="830179" cy="372979"/>
          </a:xfrm>
          <a:prstGeom prst="rect">
            <a:avLst/>
          </a:prstGeom>
          <a:no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eaLnBrk="1" hangingPunct="1"/>
            <a:r>
              <a:rPr lang="en-US" sz="2600" b="0" dirty="0">
                <a:solidFill>
                  <a:schemeClr val="bg1"/>
                </a:solidFill>
                <a:latin typeface="Arial" charset="0"/>
              </a:rPr>
              <a:t>5</a:t>
            </a:r>
          </a:p>
        </p:txBody>
      </p:sp>
      <p:sp>
        <p:nvSpPr>
          <p:cNvPr id="14" name="Rectangle 13">
            <a:extLst>
              <a:ext uri="{FF2B5EF4-FFF2-40B4-BE49-F238E27FC236}">
                <a16:creationId xmlns:a16="http://schemas.microsoft.com/office/drawing/2014/main" id="{1354F04C-ABEB-4009-B92B-AC14A10AB461}"/>
              </a:ext>
            </a:extLst>
          </p:cNvPr>
          <p:cNvSpPr/>
          <p:nvPr/>
        </p:nvSpPr>
        <p:spPr bwMode="auto">
          <a:xfrm>
            <a:off x="1710531" y="5656217"/>
            <a:ext cx="6547729" cy="374904"/>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indent="-342900" algn="ctr" eaLnBrk="1" hangingPunct="1">
              <a:buFont typeface="Wingdings" panose="05000000000000000000" pitchFamily="2" charset="2"/>
              <a:buChar char="ü"/>
            </a:pPr>
            <a:r>
              <a:rPr lang="en-US" sz="2200" b="0" dirty="0">
                <a:solidFill>
                  <a:schemeClr val="bg1"/>
                </a:solidFill>
                <a:latin typeface="Arial" charset="0"/>
              </a:rPr>
              <a:t>Receive incentive!</a:t>
            </a:r>
          </a:p>
        </p:txBody>
      </p:sp>
    </p:spTree>
    <p:extLst>
      <p:ext uri="{BB962C8B-B14F-4D97-AF65-F5344CB8AC3E}">
        <p14:creationId xmlns:p14="http://schemas.microsoft.com/office/powerpoint/2010/main" val="373982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09600" y="319456"/>
            <a:ext cx="7953375" cy="608012"/>
          </a:xfrm>
        </p:spPr>
        <p:txBody>
          <a:bodyPr lIns="0" rIns="0" anchor="t"/>
          <a:lstStyle/>
          <a:p>
            <a:pPr>
              <a:lnSpc>
                <a:spcPct val="100000"/>
              </a:lnSpc>
            </a:pPr>
            <a:r>
              <a:rPr lang="en-US" altLang="en-US" sz="2800" dirty="0">
                <a:solidFill>
                  <a:srgbClr val="CE1141"/>
                </a:solidFill>
              </a:rPr>
              <a:t>Commercial and Industrial Incentive Rates</a:t>
            </a:r>
          </a:p>
        </p:txBody>
      </p:sp>
      <p:sp>
        <p:nvSpPr>
          <p:cNvPr id="2" name="Rectangle 1"/>
          <p:cNvSpPr/>
          <p:nvPr/>
        </p:nvSpPr>
        <p:spPr bwMode="auto">
          <a:xfrm>
            <a:off x="1028611" y="1513153"/>
            <a:ext cx="6945172" cy="3547129"/>
          </a:xfrm>
          <a:prstGeom prst="rect">
            <a:avLst/>
          </a:prstGeom>
          <a:no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7" name="TextBox 36"/>
          <p:cNvSpPr txBox="1"/>
          <p:nvPr/>
        </p:nvSpPr>
        <p:spPr>
          <a:xfrm rot="16200000">
            <a:off x="-666540" y="3318531"/>
            <a:ext cx="3131704"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E1141"/>
                </a:solidFill>
                <a:effectLst/>
                <a:uLnTx/>
                <a:uFillTx/>
                <a:latin typeface="Arial" panose="020B0604020202020204" pitchFamily="34" charset="0"/>
                <a:ea typeface="+mn-ea"/>
                <a:cs typeface="+mn-cs"/>
              </a:rPr>
              <a:t>INCENTIVE $ / kWh, $ / therm</a:t>
            </a:r>
          </a:p>
        </p:txBody>
      </p:sp>
      <p:grpSp>
        <p:nvGrpSpPr>
          <p:cNvPr id="17" name="Group 16"/>
          <p:cNvGrpSpPr/>
          <p:nvPr/>
        </p:nvGrpSpPr>
        <p:grpSpPr>
          <a:xfrm>
            <a:off x="1033113" y="1906179"/>
            <a:ext cx="6937972" cy="3159696"/>
            <a:chOff x="869331" y="1715338"/>
            <a:chExt cx="4937710" cy="3116704"/>
          </a:xfrm>
        </p:grpSpPr>
        <p:cxnSp>
          <p:nvCxnSpPr>
            <p:cNvPr id="54" name="Straight Connector 53"/>
            <p:cNvCxnSpPr/>
            <p:nvPr/>
          </p:nvCxnSpPr>
          <p:spPr bwMode="auto">
            <a:xfrm>
              <a:off x="869331" y="1715338"/>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869331" y="2166550"/>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a:off x="869331" y="2575983"/>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a:off x="869331" y="2993772"/>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a:off x="869331" y="3453340"/>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869331" y="3854417"/>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869331" y="4313984"/>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869331" y="4832042"/>
              <a:ext cx="4937710" cy="0"/>
            </a:xfrm>
            <a:prstGeom prst="line">
              <a:avLst/>
            </a:prstGeom>
            <a:solidFill>
              <a:schemeClr val="accent1"/>
            </a:solidFill>
            <a:ln w="12700" cap="flat" cmpd="sng" algn="ctr">
              <a:solidFill>
                <a:schemeClr val="bg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4" name="TextBox 63"/>
          <p:cNvSpPr txBox="1"/>
          <p:nvPr/>
        </p:nvSpPr>
        <p:spPr>
          <a:xfrm>
            <a:off x="1200578" y="1354826"/>
            <a:ext cx="1561446"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$0.14/kWh</a:t>
            </a:r>
            <a:b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$0.70/therm</a:t>
            </a:r>
          </a:p>
        </p:txBody>
      </p:sp>
      <p:sp>
        <p:nvSpPr>
          <p:cNvPr id="50" name="TextBox 49"/>
          <p:cNvSpPr txBox="1"/>
          <p:nvPr/>
        </p:nvSpPr>
        <p:spPr>
          <a:xfrm>
            <a:off x="1046540" y="5872641"/>
            <a:ext cx="6934183"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E1141"/>
                </a:solidFill>
                <a:effectLst/>
                <a:uLnTx/>
                <a:uFillTx/>
                <a:latin typeface="Arial" panose="020B0604020202020204" pitchFamily="34" charset="0"/>
                <a:ea typeface="+mn-ea"/>
                <a:cs typeface="+mn-cs"/>
              </a:rPr>
              <a:t>PROJECT DELIVERY </a:t>
            </a:r>
          </a:p>
        </p:txBody>
      </p:sp>
      <p:cxnSp>
        <p:nvCxnSpPr>
          <p:cNvPr id="62" name="Straight Connector 61"/>
          <p:cNvCxnSpPr/>
          <p:nvPr/>
        </p:nvCxnSpPr>
        <p:spPr bwMode="auto">
          <a:xfrm>
            <a:off x="1037724" y="6030400"/>
            <a:ext cx="2515433" cy="0"/>
          </a:xfrm>
          <a:prstGeom prst="line">
            <a:avLst/>
          </a:prstGeom>
          <a:solidFill>
            <a:schemeClr val="accent1"/>
          </a:solidFill>
          <a:ln w="19050" cap="flat" cmpd="sng" algn="ctr">
            <a:solidFill>
              <a:srgbClr val="CE114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a:endCxn id="50" idx="3"/>
          </p:cNvCxnSpPr>
          <p:nvPr/>
        </p:nvCxnSpPr>
        <p:spPr bwMode="auto">
          <a:xfrm flipV="1">
            <a:off x="5426892" y="6026530"/>
            <a:ext cx="2553831" cy="8697"/>
          </a:xfrm>
          <a:prstGeom prst="line">
            <a:avLst/>
          </a:prstGeom>
          <a:solidFill>
            <a:schemeClr val="accent1"/>
          </a:solidFill>
          <a:ln w="19050" cap="flat" cmpd="sng" algn="ctr">
            <a:solidFill>
              <a:srgbClr val="CE114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1205412" y="5125000"/>
            <a:ext cx="1556612"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Before design team selection</a:t>
            </a:r>
          </a:p>
        </p:txBody>
      </p:sp>
      <p:sp>
        <p:nvSpPr>
          <p:cNvPr id="69" name="TextBox 68"/>
          <p:cNvSpPr txBox="1"/>
          <p:nvPr/>
        </p:nvSpPr>
        <p:spPr>
          <a:xfrm>
            <a:off x="6234816" y="4742686"/>
            <a:ext cx="1551594"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$0.00</a:t>
            </a:r>
          </a:p>
        </p:txBody>
      </p:sp>
      <p:sp>
        <p:nvSpPr>
          <p:cNvPr id="73" name="TextBox 72"/>
          <p:cNvSpPr txBox="1"/>
          <p:nvPr/>
        </p:nvSpPr>
        <p:spPr>
          <a:xfrm>
            <a:off x="6218023" y="5125000"/>
            <a:ext cx="1568387"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Equipment purchased</a:t>
            </a:r>
          </a:p>
        </p:txBody>
      </p:sp>
      <p:sp>
        <p:nvSpPr>
          <p:cNvPr id="44" name="TextBox 43"/>
          <p:cNvSpPr txBox="1"/>
          <p:nvPr/>
        </p:nvSpPr>
        <p:spPr>
          <a:xfrm>
            <a:off x="2875073" y="2224120"/>
            <a:ext cx="1566373"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$0.10/kWh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$0.50/therm</a:t>
            </a:r>
          </a:p>
        </p:txBody>
      </p:sp>
      <p:sp>
        <p:nvSpPr>
          <p:cNvPr id="71" name="TextBox 70"/>
          <p:cNvSpPr txBox="1"/>
          <p:nvPr/>
        </p:nvSpPr>
        <p:spPr>
          <a:xfrm>
            <a:off x="2880000" y="5125000"/>
            <a:ext cx="1554506" cy="73866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Before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design completion</a:t>
            </a:r>
          </a:p>
        </p:txBody>
      </p:sp>
      <p:sp>
        <p:nvSpPr>
          <p:cNvPr id="63" name="TextBox 62"/>
          <p:cNvSpPr txBox="1"/>
          <p:nvPr/>
        </p:nvSpPr>
        <p:spPr>
          <a:xfrm>
            <a:off x="4559422" y="2884601"/>
            <a:ext cx="1554506"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$0.07/kWh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$0.35/therm</a:t>
            </a:r>
          </a:p>
        </p:txBody>
      </p:sp>
      <p:sp>
        <p:nvSpPr>
          <p:cNvPr id="72" name="TextBox 71"/>
          <p:cNvSpPr txBox="1"/>
          <p:nvPr/>
        </p:nvSpPr>
        <p:spPr>
          <a:xfrm>
            <a:off x="4552482" y="5125000"/>
            <a:ext cx="1547565" cy="73866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Six weeks to design completion</a:t>
            </a:r>
          </a:p>
        </p:txBody>
      </p:sp>
      <p:sp>
        <p:nvSpPr>
          <p:cNvPr id="45" name="Rectangle 44"/>
          <p:cNvSpPr/>
          <p:nvPr/>
        </p:nvSpPr>
        <p:spPr bwMode="auto">
          <a:xfrm>
            <a:off x="2880084" y="2775815"/>
            <a:ext cx="1562915" cy="2276169"/>
          </a:xfrm>
          <a:prstGeom prst="rect">
            <a:avLst/>
          </a:prstGeom>
          <a:solidFill>
            <a:srgbClr val="009FC2"/>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 name="TextBox 40"/>
          <p:cNvSpPr txBox="1"/>
          <p:nvPr/>
        </p:nvSpPr>
        <p:spPr>
          <a:xfrm>
            <a:off x="2901006" y="2864050"/>
            <a:ext cx="1541547"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Comprehensive Assistance</a:t>
            </a:r>
          </a:p>
        </p:txBody>
      </p:sp>
      <p:sp>
        <p:nvSpPr>
          <p:cNvPr id="52" name="Rectangle 51"/>
          <p:cNvSpPr/>
          <p:nvPr/>
        </p:nvSpPr>
        <p:spPr bwMode="auto">
          <a:xfrm>
            <a:off x="1209075" y="1901435"/>
            <a:ext cx="1562915" cy="3150550"/>
          </a:xfrm>
          <a:prstGeom prst="rect">
            <a:avLst/>
          </a:prstGeom>
          <a:solidFill>
            <a:srgbClr val="009FC2"/>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3" name="Rectangle 52"/>
          <p:cNvSpPr/>
          <p:nvPr/>
        </p:nvSpPr>
        <p:spPr bwMode="auto">
          <a:xfrm>
            <a:off x="4551013" y="3435071"/>
            <a:ext cx="1562915" cy="1616913"/>
          </a:xfrm>
          <a:prstGeom prst="rect">
            <a:avLst/>
          </a:prstGeom>
          <a:solidFill>
            <a:srgbClr val="009FC2"/>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0" name="Rectangle 69"/>
          <p:cNvSpPr/>
          <p:nvPr/>
        </p:nvSpPr>
        <p:spPr bwMode="auto">
          <a:xfrm>
            <a:off x="6226078" y="4982589"/>
            <a:ext cx="1562461" cy="69395"/>
          </a:xfrm>
          <a:prstGeom prst="rect">
            <a:avLst/>
          </a:prstGeom>
          <a:solidFill>
            <a:srgbClr val="CE114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0" name="TextBox 39"/>
          <p:cNvSpPr txBox="1"/>
          <p:nvPr/>
        </p:nvSpPr>
        <p:spPr>
          <a:xfrm>
            <a:off x="1206736" y="1979473"/>
            <a:ext cx="1569168"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Accelerate Performance</a:t>
            </a:r>
          </a:p>
        </p:txBody>
      </p:sp>
      <p:sp>
        <p:nvSpPr>
          <p:cNvPr id="78" name="TextBox 77"/>
          <p:cNvSpPr txBox="1"/>
          <p:nvPr/>
        </p:nvSpPr>
        <p:spPr>
          <a:xfrm>
            <a:off x="4559608" y="3509427"/>
            <a:ext cx="1541547" cy="492443"/>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Expedited Assistance</a:t>
            </a:r>
          </a:p>
        </p:txBody>
      </p:sp>
      <p:sp>
        <p:nvSpPr>
          <p:cNvPr id="43" name="TextBox 42"/>
          <p:cNvSpPr txBox="1"/>
          <p:nvPr/>
        </p:nvSpPr>
        <p:spPr>
          <a:xfrm>
            <a:off x="6231450" y="3703728"/>
            <a:ext cx="1554960" cy="984885"/>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Too late</a:t>
            </a:r>
            <a:b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new construction incentives</a:t>
            </a:r>
          </a:p>
        </p:txBody>
      </p:sp>
      <p:sp>
        <p:nvSpPr>
          <p:cNvPr id="36" name="TextBox 35">
            <a:extLst>
              <a:ext uri="{FF2B5EF4-FFF2-40B4-BE49-F238E27FC236}">
                <a16:creationId xmlns:a16="http://schemas.microsoft.com/office/drawing/2014/main" id="{8C784708-4F45-40B3-B27C-1585EEE136B4}"/>
              </a:ext>
            </a:extLst>
          </p:cNvPr>
          <p:cNvSpPr txBox="1"/>
          <p:nvPr/>
        </p:nvSpPr>
        <p:spPr>
          <a:xfrm>
            <a:off x="4825976" y="1112992"/>
            <a:ext cx="4034847" cy="1569660"/>
          </a:xfrm>
          <a:prstGeom prst="rect">
            <a:avLst/>
          </a:prstGeom>
          <a:noFill/>
        </p:spPr>
        <p:txBody>
          <a:bodyPr wrap="square" rtlCol="0">
            <a:spAutoFit/>
          </a:bodyPr>
          <a:lstStyle/>
          <a:p>
            <a:pPr marL="137160" indent="-137160"/>
            <a:r>
              <a:rPr lang="en-US" sz="1600" b="0" i="1" dirty="0"/>
              <a:t>* Incentive rates listed are </a:t>
            </a:r>
            <a:r>
              <a:rPr lang="en-US" sz="1600" b="0" i="1" dirty="0">
                <a:solidFill>
                  <a:srgbClr val="000000"/>
                </a:solidFill>
              </a:rPr>
              <a:t>for eligible commercial and industrial buildings.</a:t>
            </a:r>
            <a:endParaRPr lang="en-US" sz="1600" b="0" i="1" dirty="0"/>
          </a:p>
          <a:p>
            <a:pPr marL="137160" indent="-137160">
              <a:buFont typeface="Arial" panose="020B0604020202020204" pitchFamily="34" charset="0"/>
              <a:buChar char="•"/>
            </a:pPr>
            <a:endParaRPr lang="en-US" sz="1600" b="0" i="1" dirty="0"/>
          </a:p>
          <a:p>
            <a:pPr marL="137160" indent="-137160"/>
            <a:r>
              <a:rPr lang="en-US" sz="1600" b="0" i="1" dirty="0"/>
              <a:t>* Must exceed current Illinois energy conservation code to receive incentives.</a:t>
            </a:r>
          </a:p>
          <a:p>
            <a:pPr marL="285750" indent="-285750">
              <a:buFont typeface="Arial" panose="020B0604020202020204" pitchFamily="34" charset="0"/>
              <a:buChar char="•"/>
            </a:pPr>
            <a:endParaRPr lang="en-US" sz="1600" b="0" i="1" dirty="0"/>
          </a:p>
        </p:txBody>
      </p:sp>
    </p:spTree>
    <p:extLst>
      <p:ext uri="{BB962C8B-B14F-4D97-AF65-F5344CB8AC3E}">
        <p14:creationId xmlns:p14="http://schemas.microsoft.com/office/powerpoint/2010/main" val="2619084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ComEd Standard">
      <a:dk1>
        <a:srgbClr val="000000"/>
      </a:dk1>
      <a:lt1>
        <a:srgbClr val="FFFFFF"/>
      </a:lt1>
      <a:dk2>
        <a:srgbClr val="68737A"/>
      </a:dk2>
      <a:lt2>
        <a:srgbClr val="CE1141"/>
      </a:lt2>
      <a:accent1>
        <a:srgbClr val="FFC61E"/>
      </a:accent1>
      <a:accent2>
        <a:srgbClr val="8C4400"/>
      </a:accent2>
      <a:accent3>
        <a:srgbClr val="8E2344"/>
      </a:accent3>
      <a:accent4>
        <a:srgbClr val="70147A"/>
      </a:accent4>
      <a:accent5>
        <a:srgbClr val="0038A8"/>
      </a:accent5>
      <a:accent6>
        <a:srgbClr val="00565B"/>
      </a:accent6>
      <a:hlink>
        <a:srgbClr val="009FC2"/>
      </a:hlink>
      <a:folHlink>
        <a:srgbClr val="009FC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FDE48B"/>
        </a:dk2>
        <a:lt2>
          <a:srgbClr val="888888"/>
        </a:lt2>
        <a:accent1>
          <a:srgbClr val="7FABD2"/>
        </a:accent1>
        <a:accent2>
          <a:srgbClr val="FCC917"/>
        </a:accent2>
        <a:accent3>
          <a:srgbClr val="FFFFFF"/>
        </a:accent3>
        <a:accent4>
          <a:srgbClr val="000000"/>
        </a:accent4>
        <a:accent5>
          <a:srgbClr val="C0D2E5"/>
        </a:accent5>
        <a:accent6>
          <a:srgbClr val="E4B614"/>
        </a:accent6>
        <a:hlink>
          <a:srgbClr val="BFD5E9"/>
        </a:hlink>
        <a:folHlink>
          <a:srgbClr val="7BBE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77424</TotalTime>
  <Words>3205</Words>
  <Application>Microsoft Office PowerPoint</Application>
  <PresentationFormat>On-screen Show (4:3)</PresentationFormat>
  <Paragraphs>461</Paragraphs>
  <Slides>33</Slides>
  <Notes>33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Century Gothic</vt:lpstr>
      <vt:lpstr>Times New Roman</vt:lpstr>
      <vt:lpstr>Wingdings</vt:lpstr>
      <vt:lpstr>Blank</vt:lpstr>
      <vt:lpstr>think-cell Slide</vt:lpstr>
      <vt:lpstr>  Public and Private Sector  New Construction  November 21, 2019  Presented by: Hanh Pham    </vt:lpstr>
      <vt:lpstr>ComEd Energy Efficiency Program New Construction</vt:lpstr>
      <vt:lpstr>This Program is Funded by You!</vt:lpstr>
      <vt:lpstr>Energy Efficiency Offerings Portfolio-wide</vt:lpstr>
      <vt:lpstr>New Construction: What We Do</vt:lpstr>
      <vt:lpstr>Public Sector Under FEJA</vt:lpstr>
      <vt:lpstr>ComEd Energy Efficiency Program New Construction</vt:lpstr>
      <vt:lpstr>New Construction Timeline</vt:lpstr>
      <vt:lpstr>Commercial and Industrial Incentive Rates</vt:lpstr>
      <vt:lpstr>Qualified Public Sector Incentives Rates</vt:lpstr>
      <vt:lpstr>Qualified Public Sector Incentive Rates</vt:lpstr>
      <vt:lpstr>Accelerate Performance for Eligible Commercial and Industrial Sector</vt:lpstr>
      <vt:lpstr>Comprehensive Assistance for Eligible Commercial and Industrial Sector</vt:lpstr>
      <vt:lpstr>Expedited Assistance for Eligible Commercial and Industrial Sector</vt:lpstr>
      <vt:lpstr>Benefits for Design Firms</vt:lpstr>
      <vt:lpstr>ComEd Energy Efficiency Program New Construction </vt:lpstr>
      <vt:lpstr>Technical Assistance Overview</vt:lpstr>
      <vt:lpstr>Energy Analysis - Process </vt:lpstr>
      <vt:lpstr>Modeling Results Example</vt:lpstr>
      <vt:lpstr>Incentive Calculation Example</vt:lpstr>
      <vt:lpstr>Annual Energy Cost Savings by Measure</vt:lpstr>
      <vt:lpstr>ComEd Energy Efficiency Program New Construction </vt:lpstr>
      <vt:lpstr>Xavier Apartments </vt:lpstr>
      <vt:lpstr>ComEd Energy Efficiency Program New Construction </vt:lpstr>
      <vt:lpstr>New Construction Eligibility</vt:lpstr>
      <vt:lpstr>New Construction Eligibility</vt:lpstr>
      <vt:lpstr>Participation Timeline: Accelerate Performance</vt:lpstr>
      <vt:lpstr>Participation Timeline: Comprehensive Assistance</vt:lpstr>
      <vt:lpstr>Participation Timeline: Expedited Assistance</vt:lpstr>
      <vt:lpstr>ComEd Energy Efficiency Program New Construction </vt:lpstr>
      <vt:lpstr>Key Items to Remember</vt:lpstr>
      <vt:lpstr>Experienced Team</vt:lpstr>
      <vt:lpstr>Thank you! Program Information</vt:lpstr>
    </vt:vector>
  </TitlesOfParts>
  <Company>Oliver Wyman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Subhead 24pt Arial</dc:title>
  <dc:creator>David Neville</dc:creator>
  <dc:description>20080117 - based on MSOffice Blank.pot to make bullet colour change with font colour</dc:description>
  <cp:lastModifiedBy>Hanh Pham</cp:lastModifiedBy>
  <cp:revision>4675</cp:revision>
  <cp:lastPrinted>2019-11-18T20:32:49Z</cp:lastPrinted>
  <dcterms:created xsi:type="dcterms:W3CDTF">2008-11-06T22:20:39Z</dcterms:created>
  <dcterms:modified xsi:type="dcterms:W3CDTF">2019-11-18T20:33:19Z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
    <vt:lpwstr>Document</vt:lpwstr>
  </property>
  <property fmtid="{D5CDD505-2E9C-101B-9397-08002B2CF9AE}" pid="4" name="Status">
    <vt:lpwstr/>
  </property>
</Properties>
</file>